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5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ECCAFC-867E-4D4E-BAC8-C976E24961AA}" v="1" dt="2026-09-22T11:16:09.1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85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phanie Rankin" userId="07320830-b9ea-49d7-bb12-da11a9291aad" providerId="ADAL" clId="{61A47599-7D87-499A-BB8C-4BE6D12DD1F9}"/>
    <pc:docChg chg="undo custSel modSld">
      <pc:chgData name="Stephanie Rankin" userId="07320830-b9ea-49d7-bb12-da11a9291aad" providerId="ADAL" clId="{61A47599-7D87-499A-BB8C-4BE6D12DD1F9}" dt="2026-09-22T11:16:15.112" v="65" actId="1036"/>
      <pc:docMkLst>
        <pc:docMk/>
      </pc:docMkLst>
      <pc:sldChg chg="addSp delSp mod">
        <pc:chgData name="Stephanie Rankin" userId="07320830-b9ea-49d7-bb12-da11a9291aad" providerId="ADAL" clId="{61A47599-7D87-499A-BB8C-4BE6D12DD1F9}" dt="2026-09-22T11:15:20.661" v="10" actId="478"/>
        <pc:sldMkLst>
          <pc:docMk/>
          <pc:sldMk cId="659562979" sldId="260"/>
        </pc:sldMkLst>
        <pc:spChg chg="del">
          <ac:chgData name="Stephanie Rankin" userId="07320830-b9ea-49d7-bb12-da11a9291aad" providerId="ADAL" clId="{61A47599-7D87-499A-BB8C-4BE6D12DD1F9}" dt="2026-09-22T11:15:04.617" v="0" actId="478"/>
          <ac:spMkLst>
            <pc:docMk/>
            <pc:sldMk cId="659562979" sldId="260"/>
            <ac:spMk id="10" creationId="{079753AB-7660-4D7D-BE02-1E2DE602153C}"/>
          </ac:spMkLst>
        </pc:spChg>
        <pc:spChg chg="del">
          <ac:chgData name="Stephanie Rankin" userId="07320830-b9ea-49d7-bb12-da11a9291aad" providerId="ADAL" clId="{61A47599-7D87-499A-BB8C-4BE6D12DD1F9}" dt="2026-09-22T11:15:04.617" v="0" actId="478"/>
          <ac:spMkLst>
            <pc:docMk/>
            <pc:sldMk cId="659562979" sldId="260"/>
            <ac:spMk id="11" creationId="{88122CC7-83C4-4A06-9FEA-B8D23588DF08}"/>
          </ac:spMkLst>
        </pc:spChg>
        <pc:spChg chg="del">
          <ac:chgData name="Stephanie Rankin" userId="07320830-b9ea-49d7-bb12-da11a9291aad" providerId="ADAL" clId="{61A47599-7D87-499A-BB8C-4BE6D12DD1F9}" dt="2026-09-22T11:15:04.617" v="0" actId="478"/>
          <ac:spMkLst>
            <pc:docMk/>
            <pc:sldMk cId="659562979" sldId="260"/>
            <ac:spMk id="12" creationId="{2DE7D9CA-8795-4275-8901-44A7C62910FF}"/>
          </ac:spMkLst>
        </pc:spChg>
        <pc:spChg chg="del">
          <ac:chgData name="Stephanie Rankin" userId="07320830-b9ea-49d7-bb12-da11a9291aad" providerId="ADAL" clId="{61A47599-7D87-499A-BB8C-4BE6D12DD1F9}" dt="2026-09-22T11:15:04.617" v="0" actId="478"/>
          <ac:spMkLst>
            <pc:docMk/>
            <pc:sldMk cId="659562979" sldId="260"/>
            <ac:spMk id="13" creationId="{08D9AA52-204D-49B2-9B9C-2AB76E665598}"/>
          </ac:spMkLst>
        </pc:spChg>
        <pc:spChg chg="del">
          <ac:chgData name="Stephanie Rankin" userId="07320830-b9ea-49d7-bb12-da11a9291aad" providerId="ADAL" clId="{61A47599-7D87-499A-BB8C-4BE6D12DD1F9}" dt="2026-09-22T11:15:04.617" v="0" actId="478"/>
          <ac:spMkLst>
            <pc:docMk/>
            <pc:sldMk cId="659562979" sldId="260"/>
            <ac:spMk id="14" creationId="{8B91A4E0-B7A5-498F-9F18-B0B64EA1AAC1}"/>
          </ac:spMkLst>
        </pc:spChg>
        <pc:spChg chg="del">
          <ac:chgData name="Stephanie Rankin" userId="07320830-b9ea-49d7-bb12-da11a9291aad" providerId="ADAL" clId="{61A47599-7D87-499A-BB8C-4BE6D12DD1F9}" dt="2026-09-22T11:15:04.617" v="0" actId="478"/>
          <ac:spMkLst>
            <pc:docMk/>
            <pc:sldMk cId="659562979" sldId="260"/>
            <ac:spMk id="15" creationId="{D4B0EB23-C408-42F9-91AF-F7B56CCDDF6C}"/>
          </ac:spMkLst>
        </pc:spChg>
        <pc:spChg chg="del">
          <ac:chgData name="Stephanie Rankin" userId="07320830-b9ea-49d7-bb12-da11a9291aad" providerId="ADAL" clId="{61A47599-7D87-499A-BB8C-4BE6D12DD1F9}" dt="2026-09-22T11:15:04.617" v="0" actId="478"/>
          <ac:spMkLst>
            <pc:docMk/>
            <pc:sldMk cId="659562979" sldId="260"/>
            <ac:spMk id="16" creationId="{0BF561BA-0F51-46A7-9E35-1BB0F7AF569B}"/>
          </ac:spMkLst>
        </pc:spChg>
        <pc:spChg chg="del">
          <ac:chgData name="Stephanie Rankin" userId="07320830-b9ea-49d7-bb12-da11a9291aad" providerId="ADAL" clId="{61A47599-7D87-499A-BB8C-4BE6D12DD1F9}" dt="2026-09-22T11:15:04.617" v="0" actId="478"/>
          <ac:spMkLst>
            <pc:docMk/>
            <pc:sldMk cId="659562979" sldId="260"/>
            <ac:spMk id="17" creationId="{65FF59FC-DBD9-4D1E-A3B7-0992B30A0ADA}"/>
          </ac:spMkLst>
        </pc:spChg>
        <pc:spChg chg="del">
          <ac:chgData name="Stephanie Rankin" userId="07320830-b9ea-49d7-bb12-da11a9291aad" providerId="ADAL" clId="{61A47599-7D87-499A-BB8C-4BE6D12DD1F9}" dt="2026-09-22T11:15:04.617" v="0" actId="478"/>
          <ac:spMkLst>
            <pc:docMk/>
            <pc:sldMk cId="659562979" sldId="260"/>
            <ac:spMk id="18" creationId="{91F68C5C-08C3-454E-ACA9-573E527F3461}"/>
          </ac:spMkLst>
        </pc:spChg>
        <pc:spChg chg="del">
          <ac:chgData name="Stephanie Rankin" userId="07320830-b9ea-49d7-bb12-da11a9291aad" providerId="ADAL" clId="{61A47599-7D87-499A-BB8C-4BE6D12DD1F9}" dt="2026-09-22T11:15:04.617" v="0" actId="478"/>
          <ac:spMkLst>
            <pc:docMk/>
            <pc:sldMk cId="659562979" sldId="260"/>
            <ac:spMk id="19" creationId="{D036AC47-FB75-4574-840C-1DE8E4C5B73C}"/>
          </ac:spMkLst>
        </pc:spChg>
        <pc:spChg chg="del">
          <ac:chgData name="Stephanie Rankin" userId="07320830-b9ea-49d7-bb12-da11a9291aad" providerId="ADAL" clId="{61A47599-7D87-499A-BB8C-4BE6D12DD1F9}" dt="2026-09-22T11:15:12.682" v="6" actId="478"/>
          <ac:spMkLst>
            <pc:docMk/>
            <pc:sldMk cId="659562979" sldId="260"/>
            <ac:spMk id="26" creationId="{A615AAAF-A9DC-4B5C-9903-F635984044E6}"/>
          </ac:spMkLst>
        </pc:spChg>
        <pc:spChg chg="del">
          <ac:chgData name="Stephanie Rankin" userId="07320830-b9ea-49d7-bb12-da11a9291aad" providerId="ADAL" clId="{61A47599-7D87-499A-BB8C-4BE6D12DD1F9}" dt="2026-09-22T11:15:08.915" v="2" actId="478"/>
          <ac:spMkLst>
            <pc:docMk/>
            <pc:sldMk cId="659562979" sldId="260"/>
            <ac:spMk id="27" creationId="{CB915F1D-16A1-4414-B483-89496B2CB665}"/>
          </ac:spMkLst>
        </pc:spChg>
        <pc:spChg chg="del">
          <ac:chgData name="Stephanie Rankin" userId="07320830-b9ea-49d7-bb12-da11a9291aad" providerId="ADAL" clId="{61A47599-7D87-499A-BB8C-4BE6D12DD1F9}" dt="2026-09-22T11:15:11.908" v="5" actId="478"/>
          <ac:spMkLst>
            <pc:docMk/>
            <pc:sldMk cId="659562979" sldId="260"/>
            <ac:spMk id="28" creationId="{1E861ABE-1391-4B50-88CC-3989173F47F3}"/>
          </ac:spMkLst>
        </pc:spChg>
        <pc:spChg chg="del">
          <ac:chgData name="Stephanie Rankin" userId="07320830-b9ea-49d7-bb12-da11a9291aad" providerId="ADAL" clId="{61A47599-7D87-499A-BB8C-4BE6D12DD1F9}" dt="2026-09-22T11:15:09.918" v="3" actId="478"/>
          <ac:spMkLst>
            <pc:docMk/>
            <pc:sldMk cId="659562979" sldId="260"/>
            <ac:spMk id="29" creationId="{6176848B-1E52-4C5B-8B8B-7517AB386852}"/>
          </ac:spMkLst>
        </pc:spChg>
        <pc:spChg chg="del">
          <ac:chgData name="Stephanie Rankin" userId="07320830-b9ea-49d7-bb12-da11a9291aad" providerId="ADAL" clId="{61A47599-7D87-499A-BB8C-4BE6D12DD1F9}" dt="2026-09-22T11:15:10.898" v="4" actId="478"/>
          <ac:spMkLst>
            <pc:docMk/>
            <pc:sldMk cId="659562979" sldId="260"/>
            <ac:spMk id="30" creationId="{4618F3C1-3B59-43C6-96C8-EDB9716BDFB1}"/>
          </ac:spMkLst>
        </pc:spChg>
        <pc:spChg chg="add del">
          <ac:chgData name="Stephanie Rankin" userId="07320830-b9ea-49d7-bb12-da11a9291aad" providerId="ADAL" clId="{61A47599-7D87-499A-BB8C-4BE6D12DD1F9}" dt="2026-09-22T11:15:17.677" v="9" actId="478"/>
          <ac:spMkLst>
            <pc:docMk/>
            <pc:sldMk cId="659562979" sldId="260"/>
            <ac:spMk id="35" creationId="{A6FB5970-8763-4719-98C6-AF063392E5D0}"/>
          </ac:spMkLst>
        </pc:spChg>
        <pc:spChg chg="del">
          <ac:chgData name="Stephanie Rankin" userId="07320830-b9ea-49d7-bb12-da11a9291aad" providerId="ADAL" clId="{61A47599-7D87-499A-BB8C-4BE6D12DD1F9}" dt="2026-09-22T11:15:20.661" v="10" actId="478"/>
          <ac:spMkLst>
            <pc:docMk/>
            <pc:sldMk cId="659562979" sldId="260"/>
            <ac:spMk id="37" creationId="{8DECE7AB-8EFA-4F42-B520-09B6C4B5F487}"/>
          </ac:spMkLst>
        </pc:spChg>
        <pc:picChg chg="del">
          <ac:chgData name="Stephanie Rankin" userId="07320830-b9ea-49d7-bb12-da11a9291aad" providerId="ADAL" clId="{61A47599-7D87-499A-BB8C-4BE6D12DD1F9}" dt="2026-09-22T11:15:07.832" v="1" actId="478"/>
          <ac:picMkLst>
            <pc:docMk/>
            <pc:sldMk cId="659562979" sldId="260"/>
            <ac:picMk id="78" creationId="{00000000-0000-0000-0000-000000000000}"/>
          </ac:picMkLst>
        </pc:picChg>
        <pc:picChg chg="del">
          <ac:chgData name="Stephanie Rankin" userId="07320830-b9ea-49d7-bb12-da11a9291aad" providerId="ADAL" clId="{61A47599-7D87-499A-BB8C-4BE6D12DD1F9}" dt="2026-09-22T11:15:13.881" v="7" actId="478"/>
          <ac:picMkLst>
            <pc:docMk/>
            <pc:sldMk cId="659562979" sldId="260"/>
            <ac:picMk id="85" creationId="{00000000-0000-0000-0000-000000000000}"/>
          </ac:picMkLst>
        </pc:picChg>
      </pc:sldChg>
      <pc:sldChg chg="modSp mod">
        <pc:chgData name="Stephanie Rankin" userId="07320830-b9ea-49d7-bb12-da11a9291aad" providerId="ADAL" clId="{61A47599-7D87-499A-BB8C-4BE6D12DD1F9}" dt="2026-09-22T11:15:37.600" v="25" actId="1036"/>
        <pc:sldMkLst>
          <pc:docMk/>
          <pc:sldMk cId="1283603692" sldId="261"/>
        </pc:sldMkLst>
        <pc:spChg chg="mod">
          <ac:chgData name="Stephanie Rankin" userId="07320830-b9ea-49d7-bb12-da11a9291aad" providerId="ADAL" clId="{61A47599-7D87-499A-BB8C-4BE6D12DD1F9}" dt="2026-09-22T11:15:37.600" v="25" actId="1036"/>
          <ac:spMkLst>
            <pc:docMk/>
            <pc:sldMk cId="1283603692" sldId="261"/>
            <ac:spMk id="8" creationId="{0158EACA-044C-4E5D-850D-EE15948BBFD8}"/>
          </ac:spMkLst>
        </pc:spChg>
        <pc:spChg chg="mod">
          <ac:chgData name="Stephanie Rankin" userId="07320830-b9ea-49d7-bb12-da11a9291aad" providerId="ADAL" clId="{61A47599-7D87-499A-BB8C-4BE6D12DD1F9}" dt="2026-09-22T11:15:37.600" v="25" actId="1036"/>
          <ac:spMkLst>
            <pc:docMk/>
            <pc:sldMk cId="1283603692" sldId="261"/>
            <ac:spMk id="10" creationId="{42D160C1-5D7C-442F-83FC-19A10BC6A81E}"/>
          </ac:spMkLst>
        </pc:spChg>
        <pc:spChg chg="mod">
          <ac:chgData name="Stephanie Rankin" userId="07320830-b9ea-49d7-bb12-da11a9291aad" providerId="ADAL" clId="{61A47599-7D87-499A-BB8C-4BE6D12DD1F9}" dt="2026-09-22T11:15:37.600" v="25" actId="1036"/>
          <ac:spMkLst>
            <pc:docMk/>
            <pc:sldMk cId="1283603692" sldId="261"/>
            <ac:spMk id="11" creationId="{4544D3AF-FCA2-4C59-8883-AB9AEE567A04}"/>
          </ac:spMkLst>
        </pc:spChg>
        <pc:spChg chg="mod">
          <ac:chgData name="Stephanie Rankin" userId="07320830-b9ea-49d7-bb12-da11a9291aad" providerId="ADAL" clId="{61A47599-7D87-499A-BB8C-4BE6D12DD1F9}" dt="2026-09-22T11:15:37.600" v="25" actId="1036"/>
          <ac:spMkLst>
            <pc:docMk/>
            <pc:sldMk cId="1283603692" sldId="261"/>
            <ac:spMk id="12" creationId="{07247577-564E-4E9F-B47B-1DA196207705}"/>
          </ac:spMkLst>
        </pc:spChg>
        <pc:spChg chg="mod">
          <ac:chgData name="Stephanie Rankin" userId="07320830-b9ea-49d7-bb12-da11a9291aad" providerId="ADAL" clId="{61A47599-7D87-499A-BB8C-4BE6D12DD1F9}" dt="2026-09-22T11:15:37.600" v="25" actId="1036"/>
          <ac:spMkLst>
            <pc:docMk/>
            <pc:sldMk cId="1283603692" sldId="261"/>
            <ac:spMk id="14" creationId="{C0E9320A-1325-46E5-88CF-5F8E9650862A}"/>
          </ac:spMkLst>
        </pc:spChg>
        <pc:spChg chg="mod">
          <ac:chgData name="Stephanie Rankin" userId="07320830-b9ea-49d7-bb12-da11a9291aad" providerId="ADAL" clId="{61A47599-7D87-499A-BB8C-4BE6D12DD1F9}" dt="2026-09-22T11:15:37.600" v="25" actId="1036"/>
          <ac:spMkLst>
            <pc:docMk/>
            <pc:sldMk cId="1283603692" sldId="261"/>
            <ac:spMk id="16" creationId="{AA7EA1DB-0E9C-4860-B1A4-5D224F23E961}"/>
          </ac:spMkLst>
        </pc:spChg>
        <pc:spChg chg="mod">
          <ac:chgData name="Stephanie Rankin" userId="07320830-b9ea-49d7-bb12-da11a9291aad" providerId="ADAL" clId="{61A47599-7D87-499A-BB8C-4BE6D12DD1F9}" dt="2026-09-22T11:15:37.600" v="25" actId="1036"/>
          <ac:spMkLst>
            <pc:docMk/>
            <pc:sldMk cId="1283603692" sldId="261"/>
            <ac:spMk id="17" creationId="{21ED4638-8478-4E87-AD03-920615B2E705}"/>
          </ac:spMkLst>
        </pc:spChg>
        <pc:spChg chg="mod">
          <ac:chgData name="Stephanie Rankin" userId="07320830-b9ea-49d7-bb12-da11a9291aad" providerId="ADAL" clId="{61A47599-7D87-499A-BB8C-4BE6D12DD1F9}" dt="2026-09-22T11:15:37.600" v="25" actId="1036"/>
          <ac:spMkLst>
            <pc:docMk/>
            <pc:sldMk cId="1283603692" sldId="261"/>
            <ac:spMk id="20" creationId="{E0C83E69-7725-4B53-908D-18AB5FD94766}"/>
          </ac:spMkLst>
        </pc:spChg>
        <pc:spChg chg="mod">
          <ac:chgData name="Stephanie Rankin" userId="07320830-b9ea-49d7-bb12-da11a9291aad" providerId="ADAL" clId="{61A47599-7D87-499A-BB8C-4BE6D12DD1F9}" dt="2026-09-22T11:15:37.600" v="25" actId="1036"/>
          <ac:spMkLst>
            <pc:docMk/>
            <pc:sldMk cId="1283603692" sldId="261"/>
            <ac:spMk id="21" creationId="{6A03B340-6A29-46B4-8398-A13CCB9BAA17}"/>
          </ac:spMkLst>
        </pc:spChg>
        <pc:spChg chg="mod">
          <ac:chgData name="Stephanie Rankin" userId="07320830-b9ea-49d7-bb12-da11a9291aad" providerId="ADAL" clId="{61A47599-7D87-499A-BB8C-4BE6D12DD1F9}" dt="2026-09-22T11:15:37.600" v="25" actId="1036"/>
          <ac:spMkLst>
            <pc:docMk/>
            <pc:sldMk cId="1283603692" sldId="261"/>
            <ac:spMk id="22" creationId="{2DF162F9-2F7C-4576-839E-939183EADC2E}"/>
          </ac:spMkLst>
        </pc:spChg>
      </pc:sldChg>
      <pc:sldChg chg="modSp mod">
        <pc:chgData name="Stephanie Rankin" userId="07320830-b9ea-49d7-bb12-da11a9291aad" providerId="ADAL" clId="{61A47599-7D87-499A-BB8C-4BE6D12DD1F9}" dt="2026-09-22T11:15:44.019" v="39" actId="1036"/>
        <pc:sldMkLst>
          <pc:docMk/>
          <pc:sldMk cId="574627730" sldId="262"/>
        </pc:sldMkLst>
        <pc:spChg chg="mod">
          <ac:chgData name="Stephanie Rankin" userId="07320830-b9ea-49d7-bb12-da11a9291aad" providerId="ADAL" clId="{61A47599-7D87-499A-BB8C-4BE6D12DD1F9}" dt="2026-09-22T11:15:44.019" v="39" actId="1036"/>
          <ac:spMkLst>
            <pc:docMk/>
            <pc:sldMk cId="574627730" sldId="262"/>
            <ac:spMk id="9" creationId="{3640691D-D167-43CE-8430-27505BE093B4}"/>
          </ac:spMkLst>
        </pc:spChg>
        <pc:spChg chg="mod">
          <ac:chgData name="Stephanie Rankin" userId="07320830-b9ea-49d7-bb12-da11a9291aad" providerId="ADAL" clId="{61A47599-7D87-499A-BB8C-4BE6D12DD1F9}" dt="2026-09-22T11:15:44.019" v="39" actId="1036"/>
          <ac:spMkLst>
            <pc:docMk/>
            <pc:sldMk cId="574627730" sldId="262"/>
            <ac:spMk id="11" creationId="{4BB2BAFB-733E-4CCB-8142-914B7FBB8659}"/>
          </ac:spMkLst>
        </pc:spChg>
        <pc:spChg chg="mod">
          <ac:chgData name="Stephanie Rankin" userId="07320830-b9ea-49d7-bb12-da11a9291aad" providerId="ADAL" clId="{61A47599-7D87-499A-BB8C-4BE6D12DD1F9}" dt="2026-09-22T11:15:44.019" v="39" actId="1036"/>
          <ac:spMkLst>
            <pc:docMk/>
            <pc:sldMk cId="574627730" sldId="262"/>
            <ac:spMk id="12" creationId="{6EEC77E9-CBE1-47C2-9BDF-AA4903C506BA}"/>
          </ac:spMkLst>
        </pc:spChg>
        <pc:spChg chg="mod">
          <ac:chgData name="Stephanie Rankin" userId="07320830-b9ea-49d7-bb12-da11a9291aad" providerId="ADAL" clId="{61A47599-7D87-499A-BB8C-4BE6D12DD1F9}" dt="2026-09-22T11:15:44.019" v="39" actId="1036"/>
          <ac:spMkLst>
            <pc:docMk/>
            <pc:sldMk cId="574627730" sldId="262"/>
            <ac:spMk id="14" creationId="{A061C090-2ADF-412D-ABDF-554382781066}"/>
          </ac:spMkLst>
        </pc:spChg>
        <pc:spChg chg="mod">
          <ac:chgData name="Stephanie Rankin" userId="07320830-b9ea-49d7-bb12-da11a9291aad" providerId="ADAL" clId="{61A47599-7D87-499A-BB8C-4BE6D12DD1F9}" dt="2026-09-22T11:15:44.019" v="39" actId="1036"/>
          <ac:spMkLst>
            <pc:docMk/>
            <pc:sldMk cId="574627730" sldId="262"/>
            <ac:spMk id="17" creationId="{CA96BB66-583E-4516-AD4A-61812ACBF16F}"/>
          </ac:spMkLst>
        </pc:spChg>
        <pc:spChg chg="mod">
          <ac:chgData name="Stephanie Rankin" userId="07320830-b9ea-49d7-bb12-da11a9291aad" providerId="ADAL" clId="{61A47599-7D87-499A-BB8C-4BE6D12DD1F9}" dt="2026-09-22T11:15:44.019" v="39" actId="1036"/>
          <ac:spMkLst>
            <pc:docMk/>
            <pc:sldMk cId="574627730" sldId="262"/>
            <ac:spMk id="18" creationId="{670EEEB9-ABE6-4ABB-BFC8-F5BC4E43EBA6}"/>
          </ac:spMkLst>
        </pc:spChg>
        <pc:spChg chg="mod">
          <ac:chgData name="Stephanie Rankin" userId="07320830-b9ea-49d7-bb12-da11a9291aad" providerId="ADAL" clId="{61A47599-7D87-499A-BB8C-4BE6D12DD1F9}" dt="2026-09-22T11:15:44.019" v="39" actId="1036"/>
          <ac:spMkLst>
            <pc:docMk/>
            <pc:sldMk cId="574627730" sldId="262"/>
            <ac:spMk id="19" creationId="{8DD454FD-5CB4-42A4-B3FE-805D60359AB1}"/>
          </ac:spMkLst>
        </pc:spChg>
        <pc:spChg chg="mod">
          <ac:chgData name="Stephanie Rankin" userId="07320830-b9ea-49d7-bb12-da11a9291aad" providerId="ADAL" clId="{61A47599-7D87-499A-BB8C-4BE6D12DD1F9}" dt="2026-09-22T11:15:44.019" v="39" actId="1036"/>
          <ac:spMkLst>
            <pc:docMk/>
            <pc:sldMk cId="574627730" sldId="262"/>
            <ac:spMk id="21" creationId="{890F8531-266F-4AB8-8A5D-AA29474A5034}"/>
          </ac:spMkLst>
        </pc:spChg>
        <pc:spChg chg="mod">
          <ac:chgData name="Stephanie Rankin" userId="07320830-b9ea-49d7-bb12-da11a9291aad" providerId="ADAL" clId="{61A47599-7D87-499A-BB8C-4BE6D12DD1F9}" dt="2026-09-22T11:15:44.019" v="39" actId="1036"/>
          <ac:spMkLst>
            <pc:docMk/>
            <pc:sldMk cId="574627730" sldId="262"/>
            <ac:spMk id="23" creationId="{4D2CF1A4-2C55-4CB8-8DBC-EB2982578EA8}"/>
          </ac:spMkLst>
        </pc:spChg>
        <pc:spChg chg="mod">
          <ac:chgData name="Stephanie Rankin" userId="07320830-b9ea-49d7-bb12-da11a9291aad" providerId="ADAL" clId="{61A47599-7D87-499A-BB8C-4BE6D12DD1F9}" dt="2026-09-22T11:15:44.019" v="39" actId="1036"/>
          <ac:spMkLst>
            <pc:docMk/>
            <pc:sldMk cId="574627730" sldId="262"/>
            <ac:spMk id="26" creationId="{24CC61D8-EA32-4280-8B06-B4A9085DC265}"/>
          </ac:spMkLst>
        </pc:spChg>
      </pc:sldChg>
      <pc:sldChg chg="addSp delSp modSp mod modAnim">
        <pc:chgData name="Stephanie Rankin" userId="07320830-b9ea-49d7-bb12-da11a9291aad" providerId="ADAL" clId="{61A47599-7D87-499A-BB8C-4BE6D12DD1F9}" dt="2026-09-22T11:16:09.105" v="51"/>
        <pc:sldMkLst>
          <pc:docMk/>
          <pc:sldMk cId="659562979" sldId="263"/>
        </pc:sldMkLst>
        <pc:spChg chg="del">
          <ac:chgData name="Stephanie Rankin" userId="07320830-b9ea-49d7-bb12-da11a9291aad" providerId="ADAL" clId="{61A47599-7D87-499A-BB8C-4BE6D12DD1F9}" dt="2026-09-22T11:15:48.149" v="40" actId="478"/>
          <ac:spMkLst>
            <pc:docMk/>
            <pc:sldMk cId="659562979" sldId="263"/>
            <ac:spMk id="10" creationId="{079753AB-7660-4D7D-BE02-1E2DE602153C}"/>
          </ac:spMkLst>
        </pc:spChg>
        <pc:spChg chg="del">
          <ac:chgData name="Stephanie Rankin" userId="07320830-b9ea-49d7-bb12-da11a9291aad" providerId="ADAL" clId="{61A47599-7D87-499A-BB8C-4BE6D12DD1F9}" dt="2026-09-22T11:15:48.149" v="40" actId="478"/>
          <ac:spMkLst>
            <pc:docMk/>
            <pc:sldMk cId="659562979" sldId="263"/>
            <ac:spMk id="11" creationId="{88122CC7-83C4-4A06-9FEA-B8D23588DF08}"/>
          </ac:spMkLst>
        </pc:spChg>
        <pc:spChg chg="del">
          <ac:chgData name="Stephanie Rankin" userId="07320830-b9ea-49d7-bb12-da11a9291aad" providerId="ADAL" clId="{61A47599-7D87-499A-BB8C-4BE6D12DD1F9}" dt="2026-09-22T11:15:48.149" v="40" actId="478"/>
          <ac:spMkLst>
            <pc:docMk/>
            <pc:sldMk cId="659562979" sldId="263"/>
            <ac:spMk id="12" creationId="{2DE7D9CA-8795-4275-8901-44A7C62910FF}"/>
          </ac:spMkLst>
        </pc:spChg>
        <pc:spChg chg="del">
          <ac:chgData name="Stephanie Rankin" userId="07320830-b9ea-49d7-bb12-da11a9291aad" providerId="ADAL" clId="{61A47599-7D87-499A-BB8C-4BE6D12DD1F9}" dt="2026-09-22T11:15:48.149" v="40" actId="478"/>
          <ac:spMkLst>
            <pc:docMk/>
            <pc:sldMk cId="659562979" sldId="263"/>
            <ac:spMk id="13" creationId="{08D9AA52-204D-49B2-9B9C-2AB76E665598}"/>
          </ac:spMkLst>
        </pc:spChg>
        <pc:spChg chg="del">
          <ac:chgData name="Stephanie Rankin" userId="07320830-b9ea-49d7-bb12-da11a9291aad" providerId="ADAL" clId="{61A47599-7D87-499A-BB8C-4BE6D12DD1F9}" dt="2026-09-22T11:15:48.149" v="40" actId="478"/>
          <ac:spMkLst>
            <pc:docMk/>
            <pc:sldMk cId="659562979" sldId="263"/>
            <ac:spMk id="14" creationId="{8B91A4E0-B7A5-498F-9F18-B0B64EA1AAC1}"/>
          </ac:spMkLst>
        </pc:spChg>
        <pc:spChg chg="del">
          <ac:chgData name="Stephanie Rankin" userId="07320830-b9ea-49d7-bb12-da11a9291aad" providerId="ADAL" clId="{61A47599-7D87-499A-BB8C-4BE6D12DD1F9}" dt="2026-09-22T11:15:48.149" v="40" actId="478"/>
          <ac:spMkLst>
            <pc:docMk/>
            <pc:sldMk cId="659562979" sldId="263"/>
            <ac:spMk id="15" creationId="{D4B0EB23-C408-42F9-91AF-F7B56CCDDF6C}"/>
          </ac:spMkLst>
        </pc:spChg>
        <pc:spChg chg="del">
          <ac:chgData name="Stephanie Rankin" userId="07320830-b9ea-49d7-bb12-da11a9291aad" providerId="ADAL" clId="{61A47599-7D87-499A-BB8C-4BE6D12DD1F9}" dt="2026-09-22T11:15:48.149" v="40" actId="478"/>
          <ac:spMkLst>
            <pc:docMk/>
            <pc:sldMk cId="659562979" sldId="263"/>
            <ac:spMk id="17" creationId="{65FF59FC-DBD9-4D1E-A3B7-0992B30A0ADA}"/>
          </ac:spMkLst>
        </pc:spChg>
        <pc:spChg chg="del">
          <ac:chgData name="Stephanie Rankin" userId="07320830-b9ea-49d7-bb12-da11a9291aad" providerId="ADAL" clId="{61A47599-7D87-499A-BB8C-4BE6D12DD1F9}" dt="2026-09-22T11:15:48.149" v="40" actId="478"/>
          <ac:spMkLst>
            <pc:docMk/>
            <pc:sldMk cId="659562979" sldId="263"/>
            <ac:spMk id="18" creationId="{91F68C5C-08C3-454E-ACA9-573E527F3461}"/>
          </ac:spMkLst>
        </pc:spChg>
        <pc:spChg chg="del">
          <ac:chgData name="Stephanie Rankin" userId="07320830-b9ea-49d7-bb12-da11a9291aad" providerId="ADAL" clId="{61A47599-7D87-499A-BB8C-4BE6D12DD1F9}" dt="2026-09-22T11:15:48.149" v="40" actId="478"/>
          <ac:spMkLst>
            <pc:docMk/>
            <pc:sldMk cId="659562979" sldId="263"/>
            <ac:spMk id="19" creationId="{D036AC47-FB75-4574-840C-1DE8E4C5B73C}"/>
          </ac:spMkLst>
        </pc:spChg>
        <pc:spChg chg="del">
          <ac:chgData name="Stephanie Rankin" userId="07320830-b9ea-49d7-bb12-da11a9291aad" providerId="ADAL" clId="{61A47599-7D87-499A-BB8C-4BE6D12DD1F9}" dt="2026-09-22T11:15:48.149" v="40" actId="478"/>
          <ac:spMkLst>
            <pc:docMk/>
            <pc:sldMk cId="659562979" sldId="263"/>
            <ac:spMk id="20" creationId="{84EE914C-CF3F-4606-9094-FCC692541CFC}"/>
          </ac:spMkLst>
        </pc:spChg>
        <pc:spChg chg="add del">
          <ac:chgData name="Stephanie Rankin" userId="07320830-b9ea-49d7-bb12-da11a9291aad" providerId="ADAL" clId="{61A47599-7D87-499A-BB8C-4BE6D12DD1F9}" dt="2026-09-22T11:15:54.662" v="46" actId="478"/>
          <ac:spMkLst>
            <pc:docMk/>
            <pc:sldMk cId="659562979" sldId="263"/>
            <ac:spMk id="24" creationId="{33B0E8FF-8C17-48FA-9283-604D59825AB6}"/>
          </ac:spMkLst>
        </pc:spChg>
        <pc:spChg chg="del">
          <ac:chgData name="Stephanie Rankin" userId="07320830-b9ea-49d7-bb12-da11a9291aad" providerId="ADAL" clId="{61A47599-7D87-499A-BB8C-4BE6D12DD1F9}" dt="2026-09-22T11:15:51.899" v="43" actId="478"/>
          <ac:spMkLst>
            <pc:docMk/>
            <pc:sldMk cId="659562979" sldId="263"/>
            <ac:spMk id="26" creationId="{A615AAAF-A9DC-4B5C-9903-F635984044E6}"/>
          </ac:spMkLst>
        </pc:spChg>
        <pc:spChg chg="del">
          <ac:chgData name="Stephanie Rankin" userId="07320830-b9ea-49d7-bb12-da11a9291aad" providerId="ADAL" clId="{61A47599-7D87-499A-BB8C-4BE6D12DD1F9}" dt="2026-09-22T11:15:49.977" v="42" actId="478"/>
          <ac:spMkLst>
            <pc:docMk/>
            <pc:sldMk cId="659562979" sldId="263"/>
            <ac:spMk id="27" creationId="{CB915F1D-16A1-4414-B483-89496B2CB665}"/>
          </ac:spMkLst>
        </pc:spChg>
        <pc:spChg chg="del">
          <ac:chgData name="Stephanie Rankin" userId="07320830-b9ea-49d7-bb12-da11a9291aad" providerId="ADAL" clId="{61A47599-7D87-499A-BB8C-4BE6D12DD1F9}" dt="2026-09-22T11:16:02.818" v="48" actId="478"/>
          <ac:spMkLst>
            <pc:docMk/>
            <pc:sldMk cId="659562979" sldId="263"/>
            <ac:spMk id="28" creationId="{1E861ABE-1391-4B50-88CC-3989173F47F3}"/>
          </ac:spMkLst>
        </pc:spChg>
        <pc:spChg chg="del">
          <ac:chgData name="Stephanie Rankin" userId="07320830-b9ea-49d7-bb12-da11a9291aad" providerId="ADAL" clId="{61A47599-7D87-499A-BB8C-4BE6D12DD1F9}" dt="2026-09-22T11:15:52.688" v="44" actId="478"/>
          <ac:spMkLst>
            <pc:docMk/>
            <pc:sldMk cId="659562979" sldId="263"/>
            <ac:spMk id="29" creationId="{6176848B-1E52-4C5B-8B8B-7517AB386852}"/>
          </ac:spMkLst>
        </pc:spChg>
        <pc:spChg chg="del">
          <ac:chgData name="Stephanie Rankin" userId="07320830-b9ea-49d7-bb12-da11a9291aad" providerId="ADAL" clId="{61A47599-7D87-499A-BB8C-4BE6D12DD1F9}" dt="2026-09-22T11:15:57.823" v="47" actId="478"/>
          <ac:spMkLst>
            <pc:docMk/>
            <pc:sldMk cId="659562979" sldId="263"/>
            <ac:spMk id="30" creationId="{4618F3C1-3B59-43C6-96C8-EDB9716BDFB1}"/>
          </ac:spMkLst>
        </pc:spChg>
        <pc:spChg chg="del">
          <ac:chgData name="Stephanie Rankin" userId="07320830-b9ea-49d7-bb12-da11a9291aad" providerId="ADAL" clId="{61A47599-7D87-499A-BB8C-4BE6D12DD1F9}" dt="2026-09-22T11:16:05.668" v="50" actId="478"/>
          <ac:spMkLst>
            <pc:docMk/>
            <pc:sldMk cId="659562979" sldId="263"/>
            <ac:spMk id="37" creationId="{8DECE7AB-8EFA-4F42-B520-09B6C4B5F487}"/>
          </ac:spMkLst>
        </pc:spChg>
        <pc:picChg chg="add mod">
          <ac:chgData name="Stephanie Rankin" userId="07320830-b9ea-49d7-bb12-da11a9291aad" providerId="ADAL" clId="{61A47599-7D87-499A-BB8C-4BE6D12DD1F9}" dt="2026-09-22T11:16:09.105" v="51"/>
          <ac:picMkLst>
            <pc:docMk/>
            <pc:sldMk cId="659562979" sldId="263"/>
            <ac:picMk id="3" creationId="{56657CAA-BE7B-0E20-8928-81289A2EC3BB}"/>
          </ac:picMkLst>
        </pc:picChg>
        <pc:picChg chg="add mod">
          <ac:chgData name="Stephanie Rankin" userId="07320830-b9ea-49d7-bb12-da11a9291aad" providerId="ADAL" clId="{61A47599-7D87-499A-BB8C-4BE6D12DD1F9}" dt="2026-09-22T11:16:09.105" v="51"/>
          <ac:picMkLst>
            <pc:docMk/>
            <pc:sldMk cId="659562979" sldId="263"/>
            <ac:picMk id="5" creationId="{AF596802-A7E5-5020-1B5D-7A2038D05D22}"/>
          </ac:picMkLst>
        </pc:picChg>
        <pc:picChg chg="add mod">
          <ac:chgData name="Stephanie Rankin" userId="07320830-b9ea-49d7-bb12-da11a9291aad" providerId="ADAL" clId="{61A47599-7D87-499A-BB8C-4BE6D12DD1F9}" dt="2026-09-22T11:16:09.105" v="51"/>
          <ac:picMkLst>
            <pc:docMk/>
            <pc:sldMk cId="659562979" sldId="263"/>
            <ac:picMk id="31" creationId="{E87A4A6B-02D2-A873-542F-211A11247A92}"/>
          </ac:picMkLst>
        </pc:picChg>
        <pc:picChg chg="del">
          <ac:chgData name="Stephanie Rankin" userId="07320830-b9ea-49d7-bb12-da11a9291aad" providerId="ADAL" clId="{61A47599-7D87-499A-BB8C-4BE6D12DD1F9}" dt="2026-09-22T11:15:49.330" v="41" actId="478"/>
          <ac:picMkLst>
            <pc:docMk/>
            <pc:sldMk cId="659562979" sldId="263"/>
            <ac:picMk id="78" creationId="{00000000-0000-0000-0000-000000000000}"/>
          </ac:picMkLst>
        </pc:picChg>
        <pc:picChg chg="del">
          <ac:chgData name="Stephanie Rankin" userId="07320830-b9ea-49d7-bb12-da11a9291aad" providerId="ADAL" clId="{61A47599-7D87-499A-BB8C-4BE6D12DD1F9}" dt="2026-09-22T11:16:04.139" v="49" actId="478"/>
          <ac:picMkLst>
            <pc:docMk/>
            <pc:sldMk cId="659562979" sldId="263"/>
            <ac:picMk id="85" creationId="{00000000-0000-0000-0000-000000000000}"/>
          </ac:picMkLst>
        </pc:picChg>
      </pc:sldChg>
      <pc:sldChg chg="modSp mod">
        <pc:chgData name="Stephanie Rankin" userId="07320830-b9ea-49d7-bb12-da11a9291aad" providerId="ADAL" clId="{61A47599-7D87-499A-BB8C-4BE6D12DD1F9}" dt="2026-09-22T11:16:15.112" v="65" actId="1036"/>
        <pc:sldMkLst>
          <pc:docMk/>
          <pc:sldMk cId="574627730" sldId="264"/>
        </pc:sldMkLst>
        <pc:spChg chg="mod">
          <ac:chgData name="Stephanie Rankin" userId="07320830-b9ea-49d7-bb12-da11a9291aad" providerId="ADAL" clId="{61A47599-7D87-499A-BB8C-4BE6D12DD1F9}" dt="2026-09-22T11:16:15.112" v="65" actId="1036"/>
          <ac:spMkLst>
            <pc:docMk/>
            <pc:sldMk cId="574627730" sldId="264"/>
            <ac:spMk id="9" creationId="{3640691D-D167-43CE-8430-27505BE093B4}"/>
          </ac:spMkLst>
        </pc:spChg>
        <pc:spChg chg="mod">
          <ac:chgData name="Stephanie Rankin" userId="07320830-b9ea-49d7-bb12-da11a9291aad" providerId="ADAL" clId="{61A47599-7D87-499A-BB8C-4BE6D12DD1F9}" dt="2026-09-22T11:16:15.112" v="65" actId="1036"/>
          <ac:spMkLst>
            <pc:docMk/>
            <pc:sldMk cId="574627730" sldId="264"/>
            <ac:spMk id="11" creationId="{4BB2BAFB-733E-4CCB-8142-914B7FBB8659}"/>
          </ac:spMkLst>
        </pc:spChg>
        <pc:spChg chg="mod">
          <ac:chgData name="Stephanie Rankin" userId="07320830-b9ea-49d7-bb12-da11a9291aad" providerId="ADAL" clId="{61A47599-7D87-499A-BB8C-4BE6D12DD1F9}" dt="2026-09-22T11:16:15.112" v="65" actId="1036"/>
          <ac:spMkLst>
            <pc:docMk/>
            <pc:sldMk cId="574627730" sldId="264"/>
            <ac:spMk id="12" creationId="{6EEC77E9-CBE1-47C2-9BDF-AA4903C506BA}"/>
          </ac:spMkLst>
        </pc:spChg>
        <pc:spChg chg="mod">
          <ac:chgData name="Stephanie Rankin" userId="07320830-b9ea-49d7-bb12-da11a9291aad" providerId="ADAL" clId="{61A47599-7D87-499A-BB8C-4BE6D12DD1F9}" dt="2026-09-22T11:16:15.112" v="65" actId="1036"/>
          <ac:spMkLst>
            <pc:docMk/>
            <pc:sldMk cId="574627730" sldId="264"/>
            <ac:spMk id="13" creationId="{DBE6D081-92D1-4531-AA36-8FF0EB72BCD7}"/>
          </ac:spMkLst>
        </pc:spChg>
        <pc:spChg chg="mod">
          <ac:chgData name="Stephanie Rankin" userId="07320830-b9ea-49d7-bb12-da11a9291aad" providerId="ADAL" clId="{61A47599-7D87-499A-BB8C-4BE6D12DD1F9}" dt="2026-09-22T11:16:15.112" v="65" actId="1036"/>
          <ac:spMkLst>
            <pc:docMk/>
            <pc:sldMk cId="574627730" sldId="264"/>
            <ac:spMk id="14" creationId="{A061C090-2ADF-412D-ABDF-554382781066}"/>
          </ac:spMkLst>
        </pc:spChg>
        <pc:spChg chg="mod">
          <ac:chgData name="Stephanie Rankin" userId="07320830-b9ea-49d7-bb12-da11a9291aad" providerId="ADAL" clId="{61A47599-7D87-499A-BB8C-4BE6D12DD1F9}" dt="2026-09-22T11:16:15.112" v="65" actId="1036"/>
          <ac:spMkLst>
            <pc:docMk/>
            <pc:sldMk cId="574627730" sldId="264"/>
            <ac:spMk id="19" creationId="{8DD454FD-5CB4-42A4-B3FE-805D60359AB1}"/>
          </ac:spMkLst>
        </pc:spChg>
        <pc:spChg chg="mod">
          <ac:chgData name="Stephanie Rankin" userId="07320830-b9ea-49d7-bb12-da11a9291aad" providerId="ADAL" clId="{61A47599-7D87-499A-BB8C-4BE6D12DD1F9}" dt="2026-09-22T11:16:15.112" v="65" actId="1036"/>
          <ac:spMkLst>
            <pc:docMk/>
            <pc:sldMk cId="574627730" sldId="264"/>
            <ac:spMk id="21" creationId="{890F8531-266F-4AB8-8A5D-AA29474A5034}"/>
          </ac:spMkLst>
        </pc:spChg>
        <pc:spChg chg="mod">
          <ac:chgData name="Stephanie Rankin" userId="07320830-b9ea-49d7-bb12-da11a9291aad" providerId="ADAL" clId="{61A47599-7D87-499A-BB8C-4BE6D12DD1F9}" dt="2026-09-22T11:16:15.112" v="65" actId="1036"/>
          <ac:spMkLst>
            <pc:docMk/>
            <pc:sldMk cId="574627730" sldId="264"/>
            <ac:spMk id="23" creationId="{4D2CF1A4-2C55-4CB8-8DBC-EB2982578EA8}"/>
          </ac:spMkLst>
        </pc:spChg>
        <pc:spChg chg="mod">
          <ac:chgData name="Stephanie Rankin" userId="07320830-b9ea-49d7-bb12-da11a9291aad" providerId="ADAL" clId="{61A47599-7D87-499A-BB8C-4BE6D12DD1F9}" dt="2026-09-22T11:16:15.112" v="65" actId="1036"/>
          <ac:spMkLst>
            <pc:docMk/>
            <pc:sldMk cId="574627730" sldId="264"/>
            <ac:spMk id="26" creationId="{24CC61D8-EA32-4280-8B06-B4A9085DC265}"/>
          </ac:spMkLst>
        </pc:spChg>
        <pc:spChg chg="mod">
          <ac:chgData name="Stephanie Rankin" userId="07320830-b9ea-49d7-bb12-da11a9291aad" providerId="ADAL" clId="{61A47599-7D87-499A-BB8C-4BE6D12DD1F9}" dt="2026-09-22T11:16:15.112" v="65" actId="1036"/>
          <ac:spMkLst>
            <pc:docMk/>
            <pc:sldMk cId="574627730" sldId="264"/>
            <ac:spMk id="28" creationId="{BA6064FA-CDAD-47AD-9E99-C9263D29985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Sources: https://www.iveri.com/sales-hub-indigo ; https://iys-ice.iveri.com/merchant-solutions/indigo/ (accessed 21 September 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Sources: https://www.iveri.com/sales-hub-indigo ; https://iys-ice.iveri.com/merchant-solutions/indigo/ (accessed 21 September 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Sources: https://www.iveri.com/sales-hub-indigo ; https://iys-ice.iveri.com/merchant-solutions/indigo/ (accessed 21 September 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Sources: https://www.iveri.com/sales-hub-indigo ; https://iys-ice.iveri.com/merchant-solutions/indigo/ (accessed 21 September 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Sources: https://www.iveri.com/sales-hub-indigo ; https://iys-ice.iveri.com/merchant-solutions/indigo/ (accessed 21 September 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Sources: https://www.iveri.com/sales-hub-indigo ; https://iys-ice.iveri.com/merchant-solutions/indigo/ (accessed 21 September 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FA727-905D-4671-A0FB-3522FB1C50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32589E-B4CB-42F2-B69F-E07812244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857FE3-D9C0-45DE-89A8-890F5B9B3499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12AC5F-D1B4-4DAB-BDBF-E9945F17BDB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AF6BB4-208C-40CE-8334-D022E25F884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9A2AA-9400-45DB-9212-BFF2DB8D0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45C26A-260D-4232-8876-64AB42F4CC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06D33A-BF71-4F63-BA31-C7ED0B44C9A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88E3FD-71D4-4ED9-BCFE-C763162FD9C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A2D460-74A0-4CEB-AB26-BC61DA6F8DD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D1BBD-7C09-4C23-BA99-E6C9573C0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buNone/>
              <a:defRPr sz="4000" b="1" cap="all"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E60930-05E7-4670-A33E-D2F8290D0A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F8788D-0853-4975-AF52-2612BEE49CD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D8F31E-7C7E-4429-AB98-1AA1112E0EA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390250-1073-4CF3-A7CD-D7A023D2969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301B2-6195-4695-9E62-DD2E97715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400E82-EB8A-4128-A969-F0B032DC79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324F75-BAD0-49C5-AFBB-3407FA281873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9716C8-8EE2-4272-BAFC-95FF51A91BA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71613C-FF40-4416-A3B9-A7D5785ED76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FB8D8A-BD1C-42EB-8910-C84F9189EC2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036C6-459B-4E73-B7CB-354F445A5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3AE5CD-6525-4C05-A704-1BA4BBF70D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5E6EF8-5707-4BB5-BC4C-91FE089669C0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8D04F5-2537-4108-88B2-C21166FE3C4F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027844-5099-45B5-9579-7C99E457C229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EDCD89F-B734-4881-9038-0CD07F6F2289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7F9A71-F07F-4AD0-B759-FB29E36DDA1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4A94AA-7326-4C76-A123-85935C8E1EF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F5823-0187-4AC9-8AAC-E464B335F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5271FA-D28B-4649-B2A3-B7A51B49C30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66F97E-4260-4FF1-B1F1-8EF8F1F484A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5ECA75-DE1E-4B15-9186-289169C3E8C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B243B82-88A0-4169-82B4-239ECC71C37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9A8B7B-FDDE-45B5-88AB-C4C44C35E04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63494C-13F4-409B-A345-E7F0132291D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34F7A-014D-4564-A167-722D00B08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71F0CE-9828-42B6-A678-CDDAE31732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D0ADBB-D3B9-4449-8330-BFF5E7791D2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D48A55-9DA7-455F-BCE9-D7B31791B2B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A4AAD6-D983-421A-AE72-2DAA5571874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2133EA-CCF3-45FA-ACEE-1E0E39A7DAD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3C38-B7C4-4C0D-9C5C-F144B1C8C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086BA5-9E5D-4B38-9FE2-DDF0D89F76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B5FB84-F84A-481D-A9C7-0821BC4855C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5D400B-44B6-46D4-B089-124B400C080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77DBE9-B804-4390-B199-64899ECF76B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E3FB6B-1F2B-4000-BD3A-7B1DD833673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E1466-4C11-4FB8-8DE9-2A587451A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0046C7-366E-45BE-A09D-3405EAED93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1C4E77-D48B-4F99-80B1-E28156F1E26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8BE8B1-C652-4488-AD7D-E06B63004F7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036732-C97E-46A7-9A85-990DB010B2B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4A8FCC-7C1B-499A-816B-7D7D17226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B16843-E4E6-4BBC-8D23-53CFAF25B9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A149ED-CF40-4ED1-9E4D-3ED56D1321D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648426-EA9B-4B46-A5AD-69397204BA3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C6CB18-26C2-4347-B227-1EE0563DAC1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12A18A6-4535-4127-9B25-2D9EAFC30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C09036-390E-4B03-B0AA-759ED743EF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8D7EE5-2E3C-4A07-B687-036A122CEB46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F2AF9F-187B-4709-ABCB-C429934F2D7A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65C349-4F7A-451F-8F83-51BBBDA1A197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C1BAF1-AEF2-4212-916F-339176D805A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19" name="Picture 2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alphaModFix amt="5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AD0C61A-30C3-427C-BBD6-F1E1489C00B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239000" cy="6858000"/>
          </a:xfrm>
          <a:prstGeom prst="rect">
            <a:avLst/>
          </a:prstGeom>
          <a:gradFill>
            <a:gsLst>
              <a:gs pos="0">
                <a:srgbClr val="201A18">
                  <a:alpha val="92000"/>
                </a:srgbClr>
              </a:gs>
              <a:gs pos="50000">
                <a:srgbClr val="201A18">
                  <a:alpha val="82000"/>
                </a:srgbClr>
              </a:gs>
              <a:gs pos="100000">
                <a:srgbClr val="14100E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B865E9-53F8-4035-9D9E-7F34046BB356}"/>
              </a:ext>
            </a:extLst>
          </p:cNvPr>
          <p:cNvSpPr>
            <a:spLocks noGrp="1"/>
          </p:cNvSpPr>
          <p:nvPr/>
        </p:nvSpPr>
        <p:spPr>
          <a:xfrm>
            <a:off x="0" y="3810000"/>
            <a:ext cx="12192000" cy="3048000"/>
          </a:xfrm>
          <a:prstGeom prst="rect">
            <a:avLst/>
          </a:prstGeom>
          <a:gradFill>
            <a:gsLst>
              <a:gs pos="0">
                <a:srgbClr val="14100E">
                  <a:alpha val="0"/>
                </a:srgbClr>
              </a:gs>
              <a:gs pos="100000">
                <a:srgbClr val="201A18">
                  <a:alpha val="90000"/>
                </a:srgbClr>
              </a:gs>
            </a:gsLst>
            <a:lin ang="540000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55DD89-C1BA-4325-99F7-7BBB6950601F}"/>
              </a:ext>
            </a:extLst>
          </p:cNvPr>
          <p:cNvSpPr>
            <a:spLocks noGrp="1"/>
          </p:cNvSpPr>
          <p:nvPr/>
        </p:nvSpPr>
        <p:spPr>
          <a:xfrm>
            <a:off x="0" y="6743700"/>
            <a:ext cx="12192000" cy="114300"/>
          </a:xfrm>
          <a:prstGeom prst="rect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3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571500"/>
            <a:ext cx="1006122" cy="438150"/>
          </a:xfrm>
          <a:prstGeom prst="rect">
            <a:avLst/>
          </a:prstGeom>
        </p:spPr>
      </p:pic>
      <p:pic>
        <p:nvPicPr>
          <p:cNvPr id="24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609" y="2095500"/>
            <a:ext cx="117006" cy="1428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B992F09-D224-4FEA-95BB-424E9CD478E8}"/>
              </a:ext>
            </a:extLst>
          </p:cNvPr>
          <p:cNvSpPr>
            <a:spLocks noGrp="1"/>
          </p:cNvSpPr>
          <p:nvPr/>
        </p:nvSpPr>
        <p:spPr>
          <a:xfrm>
            <a:off x="1066800" y="202882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90000"/>
                  </a:srgbClr>
                </a:solidFill>
                <a:latin typeface="Gotham"/>
                <a:ea typeface="Gotham"/>
                <a:cs typeface="Gotham"/>
              </a:rPr>
              <a:t>PRODUCT OVERVIEW  ·  2026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E77011-952D-4E3A-8E6F-DEC444CB598B}"/>
              </a:ext>
            </a:extLst>
          </p:cNvPr>
          <p:cNvSpPr>
            <a:spLocks noGrp="1"/>
          </p:cNvSpPr>
          <p:nvPr/>
        </p:nvSpPr>
        <p:spPr>
          <a:xfrm>
            <a:off x="838200" y="2419350"/>
            <a:ext cx="9525000" cy="2286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65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iVeri indiGo,</a:t>
            </a:r>
          </a:p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650" b="0" i="0">
                <a:solidFill>
                  <a:srgbClr val="E8A81C"/>
                </a:solidFill>
                <a:latin typeface="Gotham Light"/>
                <a:ea typeface="Gotham Light"/>
                <a:cs typeface="Gotham Light"/>
              </a:rPr>
              <a:t>Integrated retail.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EC4E53-9C17-436C-86BC-966799C207A4}"/>
              </a:ext>
            </a:extLst>
          </p:cNvPr>
          <p:cNvSpPr>
            <a:spLocks noGrp="1"/>
          </p:cNvSpPr>
          <p:nvPr/>
        </p:nvSpPr>
        <p:spPr>
          <a:xfrm>
            <a:off x="838200" y="4953000"/>
            <a:ext cx="609600" cy="38100"/>
          </a:xfrm>
          <a:prstGeom prst="rect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A0109E-633A-469A-98C9-186EB05219F8}"/>
              </a:ext>
            </a:extLst>
          </p:cNvPr>
          <p:cNvSpPr>
            <a:spLocks noGrp="1"/>
          </p:cNvSpPr>
          <p:nvPr/>
        </p:nvSpPr>
        <p:spPr>
          <a:xfrm>
            <a:off x="838200" y="5219700"/>
            <a:ext cx="6096000" cy="723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0" i="0">
                <a:solidFill>
                  <a:srgbClr val="FBF3E6"/>
                </a:solidFill>
                <a:latin typeface="Roboto"/>
                <a:ea typeface="Roboto"/>
                <a:cs typeface="Roboto"/>
              </a:rPr>
              <a:t>Integrate card payments into existing till systems and bring multi-lane retail activity into one view.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A757C75-281D-4372-A388-77603C410DE7}"/>
              </a:ext>
            </a:extLst>
          </p:cNvPr>
          <p:cNvSpPr>
            <a:spLocks noGrp="1"/>
          </p:cNvSpPr>
          <p:nvPr/>
        </p:nvSpPr>
        <p:spPr>
          <a:xfrm>
            <a:off x="838200" y="6305550"/>
            <a:ext cx="447675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50" b="1" i="0" spc="42">
                <a:solidFill>
                  <a:srgbClr val="FFFFFF"/>
                </a:solidFill>
                <a:latin typeface="Gotham"/>
                <a:ea typeface="Gotham"/>
                <a:cs typeface="Gotham"/>
              </a:rPr>
              <a:t>Sales Enablement  ·  iVeri Payment Technologies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8B607DC-92FA-497D-BD8A-808876E6E306}"/>
              </a:ext>
            </a:extLst>
          </p:cNvPr>
          <p:cNvSpPr>
            <a:spLocks noGrp="1"/>
          </p:cNvSpPr>
          <p:nvPr/>
        </p:nvSpPr>
        <p:spPr>
          <a:xfrm>
            <a:off x="5600700" y="6305550"/>
            <a:ext cx="11430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50" b="0" i="0">
                <a:solidFill>
                  <a:srgbClr val="FFFFFF">
                    <a:alpha val="70000"/>
                  </a:srgbClr>
                </a:solidFill>
                <a:latin typeface="Roboto"/>
                <a:ea typeface="Roboto"/>
                <a:cs typeface="Roboto"/>
              </a:rPr>
              <a:t>September 2026</a:t>
            </a:r>
          </a:p>
        </p:txBody>
      </p:sp>
    </p:spTree>
    <p:extLst>
      <p:ext uri="{BB962C8B-B14F-4D97-AF65-F5344CB8AC3E}">
        <p14:creationId xmlns:p14="http://schemas.microsoft.com/office/powerpoint/2010/main" val="1758579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C57661B-A6C9-4EFC-8EAB-D9EA0294714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B312C"/>
              </a:gs>
              <a:gs pos="50000">
                <a:srgbClr val="201A18"/>
              </a:gs>
              <a:gs pos="100000">
                <a:srgbClr val="140F0E"/>
              </a:gs>
            </a:gsLst>
            <a:lin ang="270000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5" name="Pictur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96250" y="0"/>
            <a:ext cx="409575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D4F0A74-C875-459B-8AAE-59B2E98B4A2B}"/>
              </a:ext>
            </a:extLst>
          </p:cNvPr>
          <p:cNvSpPr>
            <a:spLocks noGrp="1"/>
          </p:cNvSpPr>
          <p:nvPr/>
        </p:nvSpPr>
        <p:spPr>
          <a:xfrm>
            <a:off x="8096250" y="0"/>
            <a:ext cx="1905000" cy="6858000"/>
          </a:xfrm>
          <a:prstGeom prst="rect">
            <a:avLst/>
          </a:prstGeom>
          <a:gradFill>
            <a:gsLst>
              <a:gs pos="0">
                <a:srgbClr val="201A18"/>
              </a:gs>
              <a:gs pos="100000">
                <a:srgbClr val="1B1614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D40F12-494D-46C2-B758-B854C6CAD7C9}"/>
              </a:ext>
            </a:extLst>
          </p:cNvPr>
          <p:cNvSpPr>
            <a:spLocks noGrp="1"/>
          </p:cNvSpPr>
          <p:nvPr/>
        </p:nvSpPr>
        <p:spPr>
          <a:xfrm>
            <a:off x="8067675" y="0"/>
            <a:ext cx="4095750" cy="6858000"/>
          </a:xfrm>
          <a:prstGeom prst="rect">
            <a:avLst/>
          </a:prstGeom>
          <a:solidFill>
            <a:srgbClr val="9F0107">
              <a:alpha val="18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8" name="Picture 5"/>
          <p:cNvPicPr>
            <a:picLocks noChangeAspect="1"/>
          </p:cNvPicPr>
          <p:nvPr/>
        </p:nvPicPr>
        <p:blipFill>
          <a:blip r:embed="rId4">
            <a:alphaModFix amt="5000"/>
          </a:blip>
          <a:stretch>
            <a:fillRect/>
          </a:stretch>
        </p:blipFill>
        <p:spPr>
          <a:xfrm>
            <a:off x="5334000" y="1287819"/>
            <a:ext cx="3429000" cy="4187112"/>
          </a:xfrm>
          <a:prstGeom prst="rect">
            <a:avLst/>
          </a:prstGeom>
        </p:spPr>
      </p:pic>
      <p:pic>
        <p:nvPicPr>
          <p:cNvPr id="39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609" y="1085850"/>
            <a:ext cx="117006" cy="1428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427B6B9-FA56-4DED-9557-A74784230133}"/>
              </a:ext>
            </a:extLst>
          </p:cNvPr>
          <p:cNvSpPr>
            <a:spLocks noGrp="1"/>
          </p:cNvSpPr>
          <p:nvPr/>
        </p:nvSpPr>
        <p:spPr>
          <a:xfrm>
            <a:off x="1066800" y="101917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80000"/>
                  </a:srgbClr>
                </a:solidFill>
                <a:latin typeface="Gotham"/>
                <a:ea typeface="Gotham"/>
                <a:cs typeface="Gotham"/>
              </a:rPr>
              <a:t>AGENDA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41647F-B127-47C1-B907-43EF5D3E6593}"/>
              </a:ext>
            </a:extLst>
          </p:cNvPr>
          <p:cNvSpPr>
            <a:spLocks noGrp="1"/>
          </p:cNvSpPr>
          <p:nvPr/>
        </p:nvSpPr>
        <p:spPr>
          <a:xfrm>
            <a:off x="838200" y="1333500"/>
            <a:ext cx="8953500" cy="1325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350" b="0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 </a:t>
            </a:r>
            <a:r>
              <a:rPr sz="4350" b="0" i="0">
                <a:solidFill>
                  <a:srgbClr val="E8A81C"/>
                </a:solidFill>
                <a:latin typeface="Gotham Light"/>
                <a:ea typeface="Gotham Light"/>
                <a:cs typeface="Gotham Light"/>
              </a:rPr>
              <a:t>what we'll cover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672FCD-688C-4626-B452-5C0A77DC4950}"/>
              </a:ext>
            </a:extLst>
          </p:cNvPr>
          <p:cNvSpPr>
            <a:spLocks noGrp="1"/>
          </p:cNvSpPr>
          <p:nvPr/>
        </p:nvSpPr>
        <p:spPr>
          <a:xfrm>
            <a:off x="838200" y="2419350"/>
            <a:ext cx="60960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950" b="0" i="0">
                <a:solidFill>
                  <a:srgbClr val="E8A81C"/>
                </a:solidFill>
                <a:latin typeface="Gotham Black"/>
                <a:ea typeface="Gotham Black"/>
                <a:cs typeface="Gotham Black"/>
              </a:rPr>
              <a:t>01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29E9BD0-2CC0-4A5D-B609-E959FA7B73E6}"/>
              </a:ext>
            </a:extLst>
          </p:cNvPr>
          <p:cNvSpPr>
            <a:spLocks noGrp="1"/>
          </p:cNvSpPr>
          <p:nvPr/>
        </p:nvSpPr>
        <p:spPr>
          <a:xfrm>
            <a:off x="1581150" y="2419350"/>
            <a:ext cx="516255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50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What is indiGo?</a:t>
            </a:r>
          </a:p>
        </p:txBody>
      </p:sp>
      <p:sp>
        <p:nvSpPr>
          <p:cNvPr id="12" name="Connector 11">
            <a:extLst>
              <a:ext uri="{FF2B5EF4-FFF2-40B4-BE49-F238E27FC236}">
                <a16:creationId xmlns:a16="http://schemas.microsoft.com/office/drawing/2014/main" id="{BD360F3F-4AF4-448A-9557-2E8EC3E6955C}"/>
              </a:ext>
            </a:extLst>
          </p:cNvPr>
          <p:cNvSpPr>
            <a:spLocks noGrp="1"/>
          </p:cNvSpPr>
          <p:nvPr/>
        </p:nvSpPr>
        <p:spPr>
          <a:xfrm>
            <a:off x="838200" y="2990850"/>
            <a:ext cx="5905500" cy="0"/>
          </a:xfrm>
          <a:prstGeom prst="line">
            <a:avLst/>
          </a:prstGeom>
          <a:ln w="13334">
            <a:solidFill>
              <a:srgbClr val="FFFFFF">
                <a:alpha val="16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3E7F203-1916-410B-868F-1A79D228B3BA}"/>
              </a:ext>
            </a:extLst>
          </p:cNvPr>
          <p:cNvSpPr>
            <a:spLocks noGrp="1"/>
          </p:cNvSpPr>
          <p:nvPr/>
        </p:nvSpPr>
        <p:spPr>
          <a:xfrm>
            <a:off x="838200" y="2990850"/>
            <a:ext cx="60960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950" b="0" i="0">
                <a:solidFill>
                  <a:srgbClr val="E8A81C"/>
                </a:solidFill>
                <a:latin typeface="Gotham Black"/>
                <a:ea typeface="Gotham Black"/>
                <a:cs typeface="Gotham Black"/>
              </a:rPr>
              <a:t>02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BF6BCF1-7ACD-4721-85C8-C9EDD982EA69}"/>
              </a:ext>
            </a:extLst>
          </p:cNvPr>
          <p:cNvSpPr>
            <a:spLocks noGrp="1"/>
          </p:cNvSpPr>
          <p:nvPr/>
        </p:nvSpPr>
        <p:spPr>
          <a:xfrm>
            <a:off x="1581150" y="2990850"/>
            <a:ext cx="516255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50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Why merchants choose it</a:t>
            </a:r>
          </a:p>
        </p:txBody>
      </p:sp>
      <p:sp>
        <p:nvSpPr>
          <p:cNvPr id="15" name="Connector 14">
            <a:extLst>
              <a:ext uri="{FF2B5EF4-FFF2-40B4-BE49-F238E27FC236}">
                <a16:creationId xmlns:a16="http://schemas.microsoft.com/office/drawing/2014/main" id="{72853A90-657B-4020-8D22-50B5D061CB10}"/>
              </a:ext>
            </a:extLst>
          </p:cNvPr>
          <p:cNvSpPr>
            <a:spLocks noGrp="1"/>
          </p:cNvSpPr>
          <p:nvPr/>
        </p:nvSpPr>
        <p:spPr>
          <a:xfrm>
            <a:off x="838200" y="3562350"/>
            <a:ext cx="5905500" cy="0"/>
          </a:xfrm>
          <a:prstGeom prst="line">
            <a:avLst/>
          </a:prstGeom>
          <a:ln w="13334">
            <a:solidFill>
              <a:srgbClr val="FFFFFF">
                <a:alpha val="16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F9BFD1E-C017-4339-B97B-6F9B879E11AA}"/>
              </a:ext>
            </a:extLst>
          </p:cNvPr>
          <p:cNvSpPr>
            <a:spLocks noGrp="1"/>
          </p:cNvSpPr>
          <p:nvPr/>
        </p:nvSpPr>
        <p:spPr>
          <a:xfrm>
            <a:off x="838200" y="3562350"/>
            <a:ext cx="60960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950" b="0" i="0">
                <a:solidFill>
                  <a:srgbClr val="E8A81C"/>
                </a:solidFill>
                <a:latin typeface="Gotham Black"/>
                <a:ea typeface="Gotham Black"/>
                <a:cs typeface="Gotham Black"/>
              </a:rPr>
              <a:t>03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C512547-CBEE-427E-85E1-CB4EAA477DA2}"/>
              </a:ext>
            </a:extLst>
          </p:cNvPr>
          <p:cNvSpPr>
            <a:spLocks noGrp="1"/>
          </p:cNvSpPr>
          <p:nvPr/>
        </p:nvSpPr>
        <p:spPr>
          <a:xfrm>
            <a:off x="1581150" y="3562350"/>
            <a:ext cx="516255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50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Core capabilities</a:t>
            </a:r>
          </a:p>
        </p:txBody>
      </p:sp>
      <p:sp>
        <p:nvSpPr>
          <p:cNvPr id="18" name="Connector 17">
            <a:extLst>
              <a:ext uri="{FF2B5EF4-FFF2-40B4-BE49-F238E27FC236}">
                <a16:creationId xmlns:a16="http://schemas.microsoft.com/office/drawing/2014/main" id="{C848B556-E8B7-42FD-98B0-EF64138BC898}"/>
              </a:ext>
            </a:extLst>
          </p:cNvPr>
          <p:cNvSpPr>
            <a:spLocks noGrp="1"/>
          </p:cNvSpPr>
          <p:nvPr/>
        </p:nvSpPr>
        <p:spPr>
          <a:xfrm>
            <a:off x="838200" y="4133850"/>
            <a:ext cx="5905500" cy="0"/>
          </a:xfrm>
          <a:prstGeom prst="line">
            <a:avLst/>
          </a:prstGeom>
          <a:ln w="13334">
            <a:solidFill>
              <a:srgbClr val="FFFFFF">
                <a:alpha val="16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A694354-8D1B-4405-9CB1-10FAC732DBBB}"/>
              </a:ext>
            </a:extLst>
          </p:cNvPr>
          <p:cNvSpPr>
            <a:spLocks noGrp="1"/>
          </p:cNvSpPr>
          <p:nvPr/>
        </p:nvSpPr>
        <p:spPr>
          <a:xfrm>
            <a:off x="838200" y="4133850"/>
            <a:ext cx="60960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950" b="0" i="0">
                <a:solidFill>
                  <a:srgbClr val="E8A81C"/>
                </a:solidFill>
                <a:latin typeface="Gotham Black"/>
                <a:ea typeface="Gotham Black"/>
                <a:cs typeface="Gotham Black"/>
              </a:rPr>
              <a:t>04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82CAB4F-1B33-4361-94FF-731BD19320AA}"/>
              </a:ext>
            </a:extLst>
          </p:cNvPr>
          <p:cNvSpPr>
            <a:spLocks noGrp="1"/>
          </p:cNvSpPr>
          <p:nvPr/>
        </p:nvSpPr>
        <p:spPr>
          <a:xfrm>
            <a:off x="1581150" y="4133850"/>
            <a:ext cx="516255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50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indiGo at a glance</a:t>
            </a:r>
          </a:p>
        </p:txBody>
      </p:sp>
      <p:sp>
        <p:nvSpPr>
          <p:cNvPr id="21" name="Connector 20">
            <a:extLst>
              <a:ext uri="{FF2B5EF4-FFF2-40B4-BE49-F238E27FC236}">
                <a16:creationId xmlns:a16="http://schemas.microsoft.com/office/drawing/2014/main" id="{0F60E8AB-E8C2-41FA-A013-BF2A643C8A49}"/>
              </a:ext>
            </a:extLst>
          </p:cNvPr>
          <p:cNvSpPr>
            <a:spLocks noGrp="1"/>
          </p:cNvSpPr>
          <p:nvPr/>
        </p:nvSpPr>
        <p:spPr>
          <a:xfrm>
            <a:off x="838200" y="4705350"/>
            <a:ext cx="5905500" cy="0"/>
          </a:xfrm>
          <a:prstGeom prst="line">
            <a:avLst/>
          </a:prstGeom>
          <a:ln w="13334">
            <a:solidFill>
              <a:srgbClr val="FFFFFF">
                <a:alpha val="16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BCCF322-5402-488A-A7AC-41128AC5F466}"/>
              </a:ext>
            </a:extLst>
          </p:cNvPr>
          <p:cNvSpPr>
            <a:spLocks noGrp="1"/>
          </p:cNvSpPr>
          <p:nvPr/>
        </p:nvSpPr>
        <p:spPr>
          <a:xfrm>
            <a:off x="838200" y="4705350"/>
            <a:ext cx="60960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950" b="0" i="0">
                <a:solidFill>
                  <a:srgbClr val="E8A81C"/>
                </a:solidFill>
                <a:latin typeface="Gotham Black"/>
                <a:ea typeface="Gotham Black"/>
                <a:cs typeface="Gotham Black"/>
              </a:rPr>
              <a:t>05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F5AA966-DCEE-46C3-9054-39100D58B8D9}"/>
              </a:ext>
            </a:extLst>
          </p:cNvPr>
          <p:cNvSpPr>
            <a:spLocks noGrp="1"/>
          </p:cNvSpPr>
          <p:nvPr/>
        </p:nvSpPr>
        <p:spPr>
          <a:xfrm>
            <a:off x="1581150" y="4705350"/>
            <a:ext cx="516255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50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Integration workflow</a:t>
            </a:r>
          </a:p>
        </p:txBody>
      </p:sp>
      <p:sp>
        <p:nvSpPr>
          <p:cNvPr id="24" name="Connector 23">
            <a:extLst>
              <a:ext uri="{FF2B5EF4-FFF2-40B4-BE49-F238E27FC236}">
                <a16:creationId xmlns:a16="http://schemas.microsoft.com/office/drawing/2014/main" id="{EEAFE2AF-22B0-4BEE-9A2D-75FD6D84212C}"/>
              </a:ext>
            </a:extLst>
          </p:cNvPr>
          <p:cNvSpPr>
            <a:spLocks noGrp="1"/>
          </p:cNvSpPr>
          <p:nvPr/>
        </p:nvSpPr>
        <p:spPr>
          <a:xfrm>
            <a:off x="838200" y="5276850"/>
            <a:ext cx="5905500" cy="0"/>
          </a:xfrm>
          <a:prstGeom prst="line">
            <a:avLst/>
          </a:prstGeom>
          <a:ln w="13334">
            <a:solidFill>
              <a:srgbClr val="FFFFFF">
                <a:alpha val="16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8937DBD-6E55-4A98-A59C-F7BD1100801B}"/>
              </a:ext>
            </a:extLst>
          </p:cNvPr>
          <p:cNvSpPr>
            <a:spLocks noGrp="1"/>
          </p:cNvSpPr>
          <p:nvPr/>
        </p:nvSpPr>
        <p:spPr>
          <a:xfrm>
            <a:off x="838200" y="5276850"/>
            <a:ext cx="60960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950" b="0" i="0">
                <a:solidFill>
                  <a:srgbClr val="E8A81C"/>
                </a:solidFill>
                <a:latin typeface="Gotham Black"/>
                <a:ea typeface="Gotham Black"/>
                <a:cs typeface="Gotham Black"/>
              </a:rPr>
              <a:t>06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FF97B58-4021-430D-BBBE-C5AD4C2945D7}"/>
              </a:ext>
            </a:extLst>
          </p:cNvPr>
          <p:cNvSpPr>
            <a:spLocks noGrp="1"/>
          </p:cNvSpPr>
          <p:nvPr/>
        </p:nvSpPr>
        <p:spPr>
          <a:xfrm>
            <a:off x="1581150" y="5276850"/>
            <a:ext cx="516255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50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Pitch and next steps</a:t>
            </a:r>
          </a:p>
        </p:txBody>
      </p:sp>
      <p:sp>
        <p:nvSpPr>
          <p:cNvPr id="27" name="Connector 26">
            <a:extLst>
              <a:ext uri="{FF2B5EF4-FFF2-40B4-BE49-F238E27FC236}">
                <a16:creationId xmlns:a16="http://schemas.microsoft.com/office/drawing/2014/main" id="{E74F1307-E9A6-47AD-86EF-3E5D1E00BC6F}"/>
              </a:ext>
            </a:extLst>
          </p:cNvPr>
          <p:cNvSpPr>
            <a:spLocks noGrp="1"/>
          </p:cNvSpPr>
          <p:nvPr/>
        </p:nvSpPr>
        <p:spPr>
          <a:xfrm>
            <a:off x="838200" y="5848350"/>
            <a:ext cx="5905500" cy="0"/>
          </a:xfrm>
          <a:prstGeom prst="line">
            <a:avLst/>
          </a:prstGeom>
          <a:ln w="13334">
            <a:solidFill>
              <a:srgbClr val="FFFFFF">
                <a:alpha val="16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pic>
        <p:nvPicPr>
          <p:cNvPr id="60" name="Picture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6343650"/>
            <a:ext cx="437444" cy="1905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E7B3C58D-634F-4FF8-99BF-89307169B304}"/>
              </a:ext>
            </a:extLst>
          </p:cNvPr>
          <p:cNvSpPr>
            <a:spLocks noGrp="1"/>
          </p:cNvSpPr>
          <p:nvPr/>
        </p:nvSpPr>
        <p:spPr>
          <a:xfrm>
            <a:off x="9525000" y="6324600"/>
            <a:ext cx="18288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D39000"/>
                </a:solidFill>
                <a:latin typeface="Gotham Black"/>
                <a:ea typeface="Gotham Black"/>
                <a:cs typeface="Gotham Black"/>
              </a:rPr>
              <a:t>02  /  10</a:t>
            </a:r>
          </a:p>
        </p:txBody>
      </p:sp>
    </p:spTree>
    <p:extLst>
      <p:ext uri="{BB962C8B-B14F-4D97-AF65-F5344CB8AC3E}">
        <p14:creationId xmlns:p14="http://schemas.microsoft.com/office/powerpoint/2010/main" val="489941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36BD71A-2D6A-485A-B77F-752EE52ABAC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4" name="Pictur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172200" y="0"/>
            <a:ext cx="60198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8F2AF1A-BBEE-454D-AF8B-DC6371470DBC}"/>
              </a:ext>
            </a:extLst>
          </p:cNvPr>
          <p:cNvSpPr>
            <a:spLocks noGrp="1"/>
          </p:cNvSpPr>
          <p:nvPr/>
        </p:nvSpPr>
        <p:spPr>
          <a:xfrm>
            <a:off x="6172200" y="0"/>
            <a:ext cx="6019800" cy="6858000"/>
          </a:xfrm>
          <a:prstGeom prst="rect">
            <a:avLst/>
          </a:prstGeom>
          <a:solidFill>
            <a:srgbClr val="9F0107">
              <a:alpha val="2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C669B2F-40D0-4CF7-80A8-16218EE6E312}"/>
              </a:ext>
            </a:extLst>
          </p:cNvPr>
          <p:cNvSpPr>
            <a:spLocks noGrp="1"/>
          </p:cNvSpPr>
          <p:nvPr/>
        </p:nvSpPr>
        <p:spPr>
          <a:xfrm>
            <a:off x="6172200" y="0"/>
            <a:ext cx="2095500" cy="6858000"/>
          </a:xfrm>
          <a:prstGeom prst="rect">
            <a:avLst/>
          </a:prstGeom>
          <a:gradFill>
            <a:gsLst>
              <a:gs pos="0">
                <a:srgbClr val="201A18"/>
              </a:gs>
              <a:gs pos="100000">
                <a:srgbClr val="14100E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7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609" y="800100"/>
            <a:ext cx="117006" cy="1428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A004D8C-64E8-44B1-B923-08061431C70E}"/>
              </a:ext>
            </a:extLst>
          </p:cNvPr>
          <p:cNvSpPr>
            <a:spLocks noGrp="1"/>
          </p:cNvSpPr>
          <p:nvPr/>
        </p:nvSpPr>
        <p:spPr>
          <a:xfrm>
            <a:off x="1066800" y="73342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80000"/>
                  </a:srgbClr>
                </a:solidFill>
                <a:latin typeface="Gotham"/>
                <a:ea typeface="Gotham"/>
                <a:cs typeface="Gotham"/>
              </a:rPr>
              <a:t>WHAT IS IVERI INDIGO?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B683F4-18EA-4320-8B60-BDAA567B8D18}"/>
              </a:ext>
            </a:extLst>
          </p:cNvPr>
          <p:cNvSpPr>
            <a:spLocks noGrp="1"/>
          </p:cNvSpPr>
          <p:nvPr/>
        </p:nvSpPr>
        <p:spPr>
          <a:xfrm>
            <a:off x="838200" y="1047750"/>
            <a:ext cx="4953000" cy="10972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600" b="0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Integrated payments for multi-lane retail.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6C9F35-107F-483B-9702-4A6F54FD16C3}"/>
              </a:ext>
            </a:extLst>
          </p:cNvPr>
          <p:cNvSpPr>
            <a:spLocks noGrp="1"/>
          </p:cNvSpPr>
          <p:nvPr/>
        </p:nvSpPr>
        <p:spPr>
          <a:xfrm>
            <a:off x="838200" y="2381250"/>
            <a:ext cx="4762500" cy="1066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3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iVeri indiGo integrates the payment module into a retailer’s existing till system.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13B1F9-F76C-4B04-868A-C5D265163CA4}"/>
              </a:ext>
            </a:extLst>
          </p:cNvPr>
          <p:cNvSpPr>
            <a:spLocks noGrp="1"/>
          </p:cNvSpPr>
          <p:nvPr/>
        </p:nvSpPr>
        <p:spPr>
          <a:xfrm>
            <a:off x="838200" y="3581400"/>
            <a:ext cx="4762500" cy="1066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3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It supports a consolidated view of cash and card transactions across multiple lanes or stores, alongside inventory sales information.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D1AB6F1-A590-4595-96EC-999CE2FBDAA7}"/>
              </a:ext>
            </a:extLst>
          </p:cNvPr>
          <p:cNvSpPr>
            <a:spLocks noGrp="1"/>
          </p:cNvSpPr>
          <p:nvPr/>
        </p:nvSpPr>
        <p:spPr>
          <a:xfrm>
            <a:off x="838200" y="4895850"/>
            <a:ext cx="381000" cy="28575"/>
          </a:xfrm>
          <a:prstGeom prst="rect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AE22CC-63A4-43E7-9B62-284E5794D187}"/>
              </a:ext>
            </a:extLst>
          </p:cNvPr>
          <p:cNvSpPr>
            <a:spLocks noGrp="1"/>
          </p:cNvSpPr>
          <p:nvPr/>
        </p:nvSpPr>
        <p:spPr>
          <a:xfrm>
            <a:off x="838200" y="5048250"/>
            <a:ext cx="5715000" cy="571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E8A81C"/>
                </a:solidFill>
                <a:latin typeface="Gotham Light"/>
                <a:ea typeface="Gotham Light"/>
                <a:cs typeface="Gotham Light"/>
              </a:rPr>
              <a:t>“One integrated view across the retail operation.”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E0B3865-2C31-4844-9C39-E9EB5251537D}"/>
              </a:ext>
            </a:extLst>
          </p:cNvPr>
          <p:cNvSpPr>
            <a:spLocks noGrp="1"/>
          </p:cNvSpPr>
          <p:nvPr/>
        </p:nvSpPr>
        <p:spPr>
          <a:xfrm>
            <a:off x="838200" y="5524500"/>
            <a:ext cx="49530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87">
                <a:solidFill>
                  <a:srgbClr val="FFFFFF">
                    <a:alpha val="60000"/>
                  </a:srgbClr>
                </a:solidFill>
                <a:latin typeface="Gotham"/>
                <a:ea typeface="Gotham"/>
                <a:cs typeface="Gotham"/>
              </a:rPr>
              <a:t>THE INDIGO VALUE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BBA1D80-EFB3-41FD-BCE2-E7C307394CB0}"/>
              </a:ext>
            </a:extLst>
          </p:cNvPr>
          <p:cNvSpPr>
            <a:spLocks noGrp="1"/>
          </p:cNvSpPr>
          <p:nvPr/>
        </p:nvSpPr>
        <p:spPr>
          <a:xfrm>
            <a:off x="6667500" y="1162050"/>
            <a:ext cx="3429000" cy="762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5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EXISTING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212378C-10E2-4D66-9FAA-5E6EBBC933A1}"/>
              </a:ext>
            </a:extLst>
          </p:cNvPr>
          <p:cNvSpPr>
            <a:spLocks noGrp="1"/>
          </p:cNvSpPr>
          <p:nvPr/>
        </p:nvSpPr>
        <p:spPr>
          <a:xfrm>
            <a:off x="6667500" y="1905000"/>
            <a:ext cx="3429000" cy="2476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75" b="1" i="0" spc="136">
                <a:solidFill>
                  <a:srgbClr val="E8A81C"/>
                </a:solidFill>
                <a:latin typeface="Gotham"/>
                <a:ea typeface="Gotham"/>
                <a:cs typeface="Gotham"/>
              </a:rPr>
              <a:t>TILL SYSTEM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B3FA1F-F8EB-4F96-B4E1-D812F9757C13}"/>
              </a:ext>
            </a:extLst>
          </p:cNvPr>
          <p:cNvSpPr>
            <a:spLocks noGrp="1"/>
          </p:cNvSpPr>
          <p:nvPr/>
        </p:nvSpPr>
        <p:spPr>
          <a:xfrm>
            <a:off x="5791200" y="2590800"/>
            <a:ext cx="4305300" cy="762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500" b="0" i="0" dirty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MULTI-LANE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88FF60D-B9EA-4627-B6D0-AC60BE3C67FB}"/>
              </a:ext>
            </a:extLst>
          </p:cNvPr>
          <p:cNvSpPr>
            <a:spLocks noGrp="1"/>
          </p:cNvSpPr>
          <p:nvPr/>
        </p:nvSpPr>
        <p:spPr>
          <a:xfrm>
            <a:off x="6667500" y="3333750"/>
            <a:ext cx="3429000" cy="2476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75" b="1" i="0" spc="136">
                <a:solidFill>
                  <a:srgbClr val="E8A81C"/>
                </a:solidFill>
                <a:latin typeface="Gotham"/>
                <a:ea typeface="Gotham"/>
                <a:cs typeface="Gotham"/>
              </a:rPr>
              <a:t>VISIBILITY</a:t>
            </a:r>
          </a:p>
        </p:txBody>
      </p:sp>
      <p:pic>
        <p:nvPicPr>
          <p:cNvPr id="39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6343650"/>
            <a:ext cx="437444" cy="1905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22F39EA-DC04-4B61-9FCA-2EAB5BCBA21D}"/>
              </a:ext>
            </a:extLst>
          </p:cNvPr>
          <p:cNvSpPr>
            <a:spLocks noGrp="1"/>
          </p:cNvSpPr>
          <p:nvPr/>
        </p:nvSpPr>
        <p:spPr>
          <a:xfrm>
            <a:off x="9525000" y="6324600"/>
            <a:ext cx="18288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D39000"/>
                </a:solidFill>
                <a:latin typeface="Gotham Black"/>
                <a:ea typeface="Gotham Black"/>
                <a:cs typeface="Gotham Black"/>
              </a:rPr>
              <a:t>03  /  10</a:t>
            </a:r>
          </a:p>
        </p:txBody>
      </p:sp>
    </p:spTree>
    <p:extLst>
      <p:ext uri="{BB962C8B-B14F-4D97-AF65-F5344CB8AC3E}">
        <p14:creationId xmlns:p14="http://schemas.microsoft.com/office/powerpoint/2010/main" val="1261373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84DC989-966A-4813-B537-F696284EE7F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16" name="Pictur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8C570E5-F339-46E3-8E47-A458E551CA0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F0107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DF286CA-2FA9-4754-9A36-42C20C79C94F}"/>
              </a:ext>
            </a:extLst>
          </p:cNvPr>
          <p:cNvSpPr>
            <a:spLocks noGrp="1"/>
          </p:cNvSpPr>
          <p:nvPr/>
        </p:nvSpPr>
        <p:spPr>
          <a:xfrm>
            <a:off x="0" y="19050"/>
            <a:ext cx="12192000" cy="6858000"/>
          </a:xfrm>
          <a:prstGeom prst="rect">
            <a:avLst/>
          </a:prstGeom>
          <a:gradFill>
            <a:gsLst>
              <a:gs pos="0">
                <a:srgbClr val="201A18">
                  <a:alpha val="85000"/>
                </a:srgbClr>
              </a:gs>
              <a:gs pos="50000">
                <a:srgbClr val="14100E">
                  <a:alpha val="0"/>
                </a:srgbClr>
              </a:gs>
              <a:gs pos="100000">
                <a:srgbClr val="201A18">
                  <a:alpha val="80000"/>
                </a:srgbClr>
              </a:gs>
            </a:gsLst>
            <a:lin ang="270000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9CCE40-98B2-4E2B-8DD6-2D5840806E02}"/>
              </a:ext>
            </a:extLst>
          </p:cNvPr>
          <p:cNvSpPr>
            <a:spLocks noGrp="1"/>
          </p:cNvSpPr>
          <p:nvPr/>
        </p:nvSpPr>
        <p:spPr>
          <a:xfrm>
            <a:off x="5334000" y="0"/>
            <a:ext cx="6858000" cy="6858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9000" b="0" i="0" dirty="0">
                <a:solidFill>
                  <a:srgbClr val="FFFFFF">
                    <a:alpha val="12000"/>
                  </a:srgbClr>
                </a:solidFill>
                <a:latin typeface="Gotham Thin"/>
                <a:ea typeface="Gotham Thin"/>
                <a:cs typeface="Gotham Thin"/>
              </a:rPr>
              <a:t>02</a:t>
            </a:r>
          </a:p>
        </p:txBody>
      </p:sp>
      <p:pic>
        <p:nvPicPr>
          <p:cNvPr id="20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4767295"/>
            <a:ext cx="990600" cy="1209610"/>
          </a:xfrm>
          <a:prstGeom prst="rect">
            <a:avLst/>
          </a:prstGeom>
        </p:spPr>
      </p:pic>
      <p:pic>
        <p:nvPicPr>
          <p:cNvPr id="21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1609" y="1085850"/>
            <a:ext cx="117006" cy="1428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7346BCD-DBFC-489A-B76A-A0E0E16585C3}"/>
              </a:ext>
            </a:extLst>
          </p:cNvPr>
          <p:cNvSpPr>
            <a:spLocks noGrp="1"/>
          </p:cNvSpPr>
          <p:nvPr/>
        </p:nvSpPr>
        <p:spPr>
          <a:xfrm>
            <a:off x="1066800" y="101917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90000"/>
                  </a:srgbClr>
                </a:solidFill>
                <a:latin typeface="Gotham"/>
                <a:ea typeface="Gotham"/>
                <a:cs typeface="Gotham"/>
              </a:rPr>
              <a:t>SECTION  ·  02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2C44C8-1888-431B-8F66-998DB54F61DA}"/>
              </a:ext>
            </a:extLst>
          </p:cNvPr>
          <p:cNvSpPr>
            <a:spLocks noGrp="1"/>
          </p:cNvSpPr>
          <p:nvPr/>
        </p:nvSpPr>
        <p:spPr>
          <a:xfrm>
            <a:off x="838200" y="2019300"/>
            <a:ext cx="9525000" cy="2857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Why</a:t>
            </a:r>
          </a:p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00" b="0" i="0">
                <a:solidFill>
                  <a:srgbClr val="E8A81C"/>
                </a:solidFill>
                <a:latin typeface="Gotham Light"/>
                <a:ea typeface="Gotham Light"/>
                <a:cs typeface="Gotham Light"/>
              </a:rPr>
              <a:t>indiGo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C9E6DA7-D34C-4B4D-A579-A1519D2F45D6}"/>
              </a:ext>
            </a:extLst>
          </p:cNvPr>
          <p:cNvSpPr>
            <a:spLocks noGrp="1"/>
          </p:cNvSpPr>
          <p:nvPr/>
        </p:nvSpPr>
        <p:spPr>
          <a:xfrm>
            <a:off x="2171700" y="4914900"/>
            <a:ext cx="5334000" cy="838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0" i="0">
                <a:solidFill>
                  <a:srgbClr val="FBF3E6"/>
                </a:solidFill>
                <a:latin typeface="Roboto"/>
                <a:ea typeface="Roboto"/>
                <a:cs typeface="Roboto"/>
              </a:rPr>
              <a:t>A strong fit for retailers that need integrated payments and a clearer view across tills, lanes or stores.</a:t>
            </a:r>
          </a:p>
        </p:txBody>
      </p:sp>
    </p:spTree>
    <p:extLst>
      <p:ext uri="{BB962C8B-B14F-4D97-AF65-F5344CB8AC3E}">
        <p14:creationId xmlns:p14="http://schemas.microsoft.com/office/powerpoint/2010/main" val="498331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D7308C9-3266-4315-B131-65FFB72B459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0" name="Picture 2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EE9C347-09FD-4E66-AE6C-E116DFA8248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>
              <a:alpha val="74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2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609" y="762000"/>
            <a:ext cx="117006" cy="1428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3FD6A19-9EBA-4E0A-8F86-E1C98EB4BA26}"/>
              </a:ext>
            </a:extLst>
          </p:cNvPr>
          <p:cNvSpPr>
            <a:spLocks noGrp="1"/>
          </p:cNvSpPr>
          <p:nvPr/>
        </p:nvSpPr>
        <p:spPr>
          <a:xfrm>
            <a:off x="1066800" y="69532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80000"/>
                  </a:srgbClr>
                </a:solidFill>
                <a:latin typeface="Gotham"/>
                <a:ea typeface="Gotham"/>
                <a:cs typeface="Gotham"/>
              </a:rPr>
              <a:t>WHY MERCHANTS CHOOSE INDIGO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2D8A36-4534-4B89-9AA9-5F0975131977}"/>
              </a:ext>
            </a:extLst>
          </p:cNvPr>
          <p:cNvSpPr>
            <a:spLocks noGrp="1"/>
          </p:cNvSpPr>
          <p:nvPr/>
        </p:nvSpPr>
        <p:spPr>
          <a:xfrm>
            <a:off x="838200" y="1009650"/>
            <a:ext cx="10674096" cy="1143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750" b="0" i="0" dirty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Payments connected to retail operations.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F65B64DC-DA3F-49C4-8AFC-4569FE35105B}"/>
              </a:ext>
            </a:extLst>
          </p:cNvPr>
          <p:cNvSpPr>
            <a:spLocks noGrp="1"/>
          </p:cNvSpPr>
          <p:nvPr/>
        </p:nvSpPr>
        <p:spPr>
          <a:xfrm>
            <a:off x="838200" y="1885950"/>
            <a:ext cx="3324225" cy="3543300"/>
          </a:xfrm>
          <a:prstGeom prst="roundRect">
            <a:avLst>
              <a:gd name="adj" fmla="val 5157"/>
            </a:avLst>
          </a:prstGeom>
          <a:solidFill>
            <a:srgbClr val="FFFFFF">
              <a:alpha val="7000"/>
            </a:srgbClr>
          </a:solidFill>
          <a:ln w="11429">
            <a:solidFill>
              <a:srgbClr val="FFFFFF">
                <a:alpha val="16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844C0D87-3141-4DEC-974A-8FDA8B29ED80}"/>
              </a:ext>
            </a:extLst>
          </p:cNvPr>
          <p:cNvSpPr>
            <a:spLocks noGrp="1"/>
          </p:cNvSpPr>
          <p:nvPr/>
        </p:nvSpPr>
        <p:spPr>
          <a:xfrm>
            <a:off x="838200" y="1885950"/>
            <a:ext cx="3324225" cy="57150"/>
          </a:xfrm>
          <a:prstGeom prst="roundRect">
            <a:avLst>
              <a:gd name="adj" fmla="val 50000"/>
            </a:avLst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34FE933-4245-4B74-82CB-D297D9AED083}"/>
              </a:ext>
            </a:extLst>
          </p:cNvPr>
          <p:cNvSpPr>
            <a:spLocks noGrp="1"/>
          </p:cNvSpPr>
          <p:nvPr/>
        </p:nvSpPr>
        <p:spPr>
          <a:xfrm>
            <a:off x="3286125" y="2266950"/>
            <a:ext cx="60960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50" b="0" i="0">
                <a:solidFill>
                  <a:srgbClr val="FFFFFF">
                    <a:alpha val="35000"/>
                  </a:srgbClr>
                </a:solidFill>
                <a:latin typeface="Gotham Black"/>
                <a:ea typeface="Gotham Black"/>
                <a:cs typeface="Gotham Black"/>
              </a:rPr>
              <a:t>01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FF46371-3190-4473-AE6F-284795083707}"/>
              </a:ext>
            </a:extLst>
          </p:cNvPr>
          <p:cNvSpPr>
            <a:spLocks noGrp="1"/>
          </p:cNvSpPr>
          <p:nvPr/>
        </p:nvSpPr>
        <p:spPr>
          <a:xfrm>
            <a:off x="1162050" y="3314700"/>
            <a:ext cx="2676525" cy="419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Till integration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4161EDD-242E-41C2-9478-50F4F1786C16}"/>
              </a:ext>
            </a:extLst>
          </p:cNvPr>
          <p:cNvSpPr>
            <a:spLocks noGrp="1"/>
          </p:cNvSpPr>
          <p:nvPr/>
        </p:nvSpPr>
        <p:spPr>
          <a:xfrm>
            <a:off x="1162050" y="3790950"/>
            <a:ext cx="2752725" cy="1428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Connect card payments to the retailer’s existing till system and established checkout process.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33B0E8FF-8C17-48FA-9283-604D59825AB6}"/>
              </a:ext>
            </a:extLst>
          </p:cNvPr>
          <p:cNvSpPr>
            <a:spLocks noGrp="1"/>
          </p:cNvSpPr>
          <p:nvPr/>
        </p:nvSpPr>
        <p:spPr>
          <a:xfrm>
            <a:off x="4429125" y="1885950"/>
            <a:ext cx="3324225" cy="3543300"/>
          </a:xfrm>
          <a:prstGeom prst="roundRect">
            <a:avLst>
              <a:gd name="adj" fmla="val 5157"/>
            </a:avLst>
          </a:prstGeom>
          <a:solidFill>
            <a:srgbClr val="FFFFFF">
              <a:alpha val="7000"/>
            </a:srgbClr>
          </a:solidFill>
          <a:ln w="11429">
            <a:solidFill>
              <a:srgbClr val="FFFFFF">
                <a:alpha val="16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D0029A6D-C951-4DE2-9FFB-FEBABAB3DCBA}"/>
              </a:ext>
            </a:extLst>
          </p:cNvPr>
          <p:cNvSpPr>
            <a:spLocks noGrp="1"/>
          </p:cNvSpPr>
          <p:nvPr/>
        </p:nvSpPr>
        <p:spPr>
          <a:xfrm>
            <a:off x="4429125" y="1885950"/>
            <a:ext cx="3324225" cy="57150"/>
          </a:xfrm>
          <a:prstGeom prst="roundRect">
            <a:avLst>
              <a:gd name="adj" fmla="val 50000"/>
            </a:avLst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D1144E0-7CB1-46B4-98D4-B890A7CB14CC}"/>
              </a:ext>
            </a:extLst>
          </p:cNvPr>
          <p:cNvSpPr>
            <a:spLocks noGrp="1"/>
          </p:cNvSpPr>
          <p:nvPr/>
        </p:nvSpPr>
        <p:spPr>
          <a:xfrm>
            <a:off x="6877050" y="2266950"/>
            <a:ext cx="60960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50" b="0" i="0">
                <a:solidFill>
                  <a:srgbClr val="FFFFFF">
                    <a:alpha val="35000"/>
                  </a:srgbClr>
                </a:solidFill>
                <a:latin typeface="Gotham Black"/>
                <a:ea typeface="Gotham Black"/>
                <a:cs typeface="Gotham Black"/>
              </a:rPr>
              <a:t>02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22653DD-49A1-4351-AF37-DC83D5264C27}"/>
              </a:ext>
            </a:extLst>
          </p:cNvPr>
          <p:cNvSpPr>
            <a:spLocks noGrp="1"/>
          </p:cNvSpPr>
          <p:nvPr/>
        </p:nvSpPr>
        <p:spPr>
          <a:xfrm>
            <a:off x="4752975" y="3314700"/>
            <a:ext cx="2676525" cy="419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Consolidated visibility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8326C54-65BF-4D48-897E-D2B99BA008E2}"/>
              </a:ext>
            </a:extLst>
          </p:cNvPr>
          <p:cNvSpPr>
            <a:spLocks noGrp="1"/>
          </p:cNvSpPr>
          <p:nvPr/>
        </p:nvSpPr>
        <p:spPr>
          <a:xfrm>
            <a:off x="4752975" y="3790950"/>
            <a:ext cx="2752725" cy="1428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View cash and card transactions across multiple lanes or stores from a more unified position.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A6FB5970-8763-4719-98C6-AF063392E5D0}"/>
              </a:ext>
            </a:extLst>
          </p:cNvPr>
          <p:cNvSpPr>
            <a:spLocks noGrp="1"/>
          </p:cNvSpPr>
          <p:nvPr/>
        </p:nvSpPr>
        <p:spPr>
          <a:xfrm>
            <a:off x="8020050" y="1885950"/>
            <a:ext cx="3324225" cy="3543300"/>
          </a:xfrm>
          <a:prstGeom prst="roundRect">
            <a:avLst>
              <a:gd name="adj" fmla="val 5157"/>
            </a:avLst>
          </a:prstGeom>
          <a:solidFill>
            <a:srgbClr val="FFFFFF">
              <a:alpha val="7000"/>
            </a:srgbClr>
          </a:solidFill>
          <a:ln w="11429">
            <a:solidFill>
              <a:srgbClr val="FFFFFF">
                <a:alpha val="16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0F4967C3-6F22-4081-A3E8-E60B9F6F081C}"/>
              </a:ext>
            </a:extLst>
          </p:cNvPr>
          <p:cNvSpPr>
            <a:spLocks noGrp="1"/>
          </p:cNvSpPr>
          <p:nvPr/>
        </p:nvSpPr>
        <p:spPr>
          <a:xfrm>
            <a:off x="8020050" y="1885950"/>
            <a:ext cx="3324225" cy="57150"/>
          </a:xfrm>
          <a:prstGeom prst="roundRect">
            <a:avLst>
              <a:gd name="adj" fmla="val 50000"/>
            </a:avLst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BC57428-EB6A-4261-80A1-56BA1F5E05A3}"/>
              </a:ext>
            </a:extLst>
          </p:cNvPr>
          <p:cNvSpPr>
            <a:spLocks noGrp="1"/>
          </p:cNvSpPr>
          <p:nvPr/>
        </p:nvSpPr>
        <p:spPr>
          <a:xfrm>
            <a:off x="10467975" y="2266950"/>
            <a:ext cx="60960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50" b="0" i="0">
                <a:solidFill>
                  <a:srgbClr val="FFFFFF">
                    <a:alpha val="35000"/>
                  </a:srgbClr>
                </a:solidFill>
                <a:latin typeface="Gotham Black"/>
                <a:ea typeface="Gotham Black"/>
                <a:cs typeface="Gotham Black"/>
              </a:rPr>
              <a:t>03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8B33B6C-B03B-4436-AE2A-852C8F0FAADF}"/>
              </a:ext>
            </a:extLst>
          </p:cNvPr>
          <p:cNvSpPr>
            <a:spLocks noGrp="1"/>
          </p:cNvSpPr>
          <p:nvPr/>
        </p:nvSpPr>
        <p:spPr>
          <a:xfrm>
            <a:off x="8343900" y="3314700"/>
            <a:ext cx="2676525" cy="419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Retail management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D80FA15-E528-4A94-8B32-AB6E067C32A5}"/>
              </a:ext>
            </a:extLst>
          </p:cNvPr>
          <p:cNvSpPr>
            <a:spLocks noGrp="1"/>
          </p:cNvSpPr>
          <p:nvPr/>
        </p:nvSpPr>
        <p:spPr>
          <a:xfrm>
            <a:off x="8343900" y="3790950"/>
            <a:ext cx="2752725" cy="1428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Bring payment activity and inventory sales closer together to simplify operational oversight.</a:t>
            </a:r>
          </a:p>
        </p:txBody>
      </p:sp>
      <p:pic>
        <p:nvPicPr>
          <p:cNvPr id="89" name="Picture 4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6343650"/>
            <a:ext cx="437444" cy="1905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BCA95D09-1C61-4DA5-9B07-5D4F3DCA5D04}"/>
              </a:ext>
            </a:extLst>
          </p:cNvPr>
          <p:cNvSpPr>
            <a:spLocks noGrp="1"/>
          </p:cNvSpPr>
          <p:nvPr/>
        </p:nvSpPr>
        <p:spPr>
          <a:xfrm>
            <a:off x="9525000" y="6324600"/>
            <a:ext cx="18288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D39000"/>
                </a:solidFill>
                <a:latin typeface="Gotham Black"/>
                <a:ea typeface="Gotham Black"/>
                <a:cs typeface="Gotham Black"/>
              </a:rPr>
              <a:t>05  /  10</a:t>
            </a:r>
          </a:p>
        </p:txBody>
      </p:sp>
    </p:spTree>
    <p:extLst>
      <p:ext uri="{BB962C8B-B14F-4D97-AF65-F5344CB8AC3E}">
        <p14:creationId xmlns:p14="http://schemas.microsoft.com/office/powerpoint/2010/main" val="6595629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BE4824A-0A14-460C-B8F9-AE3EBF0C512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9" name="Picture 2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2209800"/>
            <a:ext cx="12192000" cy="46482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C00AC9D-E574-48B3-B21B-1A146205EA7D}"/>
              </a:ext>
            </a:extLst>
          </p:cNvPr>
          <p:cNvSpPr>
            <a:spLocks noGrp="1"/>
          </p:cNvSpPr>
          <p:nvPr/>
        </p:nvSpPr>
        <p:spPr>
          <a:xfrm>
            <a:off x="0" y="2209800"/>
            <a:ext cx="12192000" cy="4648200"/>
          </a:xfrm>
          <a:prstGeom prst="rect">
            <a:avLst/>
          </a:prstGeom>
          <a:gradFill>
            <a:gsLst>
              <a:gs pos="0">
                <a:srgbClr val="201A18"/>
              </a:gs>
              <a:gs pos="100000">
                <a:srgbClr val="201A18">
                  <a:alpha val="55000"/>
                </a:srgbClr>
              </a:gs>
            </a:gsLst>
            <a:lin ang="540000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1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609" y="800100"/>
            <a:ext cx="117006" cy="1428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6E48DC7-5BD2-467E-BA9C-22AEFDD32DC6}"/>
              </a:ext>
            </a:extLst>
          </p:cNvPr>
          <p:cNvSpPr>
            <a:spLocks noGrp="1"/>
          </p:cNvSpPr>
          <p:nvPr/>
        </p:nvSpPr>
        <p:spPr>
          <a:xfrm>
            <a:off x="1066800" y="73342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85000"/>
                  </a:srgbClr>
                </a:solidFill>
                <a:latin typeface="Gotham"/>
                <a:ea typeface="Gotham"/>
                <a:cs typeface="Gotham"/>
              </a:rPr>
              <a:t>INDIGO AT A GLANCE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FD2477-092C-4063-877C-236E8D792ED6}"/>
              </a:ext>
            </a:extLst>
          </p:cNvPr>
          <p:cNvSpPr>
            <a:spLocks noGrp="1"/>
          </p:cNvSpPr>
          <p:nvPr/>
        </p:nvSpPr>
        <p:spPr>
          <a:xfrm>
            <a:off x="838200" y="1047750"/>
            <a:ext cx="8953500" cy="11887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900" b="0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A connected model for multi-lane retail.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58EACA-044C-4E5D-850D-EE15948BBFD8}"/>
              </a:ext>
            </a:extLst>
          </p:cNvPr>
          <p:cNvSpPr>
            <a:spLocks noGrp="1"/>
          </p:cNvSpPr>
          <p:nvPr/>
        </p:nvSpPr>
        <p:spPr>
          <a:xfrm>
            <a:off x="1009650" y="2464210"/>
            <a:ext cx="2419350" cy="876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5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TILL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3151235-AC43-4B46-AFAF-6F6515819228}"/>
              </a:ext>
            </a:extLst>
          </p:cNvPr>
          <p:cNvSpPr>
            <a:spLocks noGrp="1"/>
          </p:cNvSpPr>
          <p:nvPr/>
        </p:nvSpPr>
        <p:spPr>
          <a:xfrm>
            <a:off x="1028700" y="3397660"/>
            <a:ext cx="2381250" cy="304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75" b="1" i="0" spc="76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SYSTEM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D160C1-5D7C-442F-83FC-19A10BC6A81E}"/>
              </a:ext>
            </a:extLst>
          </p:cNvPr>
          <p:cNvSpPr>
            <a:spLocks noGrp="1"/>
          </p:cNvSpPr>
          <p:nvPr/>
        </p:nvSpPr>
        <p:spPr>
          <a:xfrm>
            <a:off x="1028700" y="3702460"/>
            <a:ext cx="2343150" cy="571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50" b="0" i="0">
                <a:solidFill>
                  <a:srgbClr val="FFFFFF">
                    <a:alpha val="80000"/>
                  </a:srgbClr>
                </a:solidFill>
                <a:latin typeface="Roboto"/>
                <a:ea typeface="Roboto"/>
                <a:cs typeface="Roboto"/>
              </a:rPr>
              <a:t>existing retailer platform</a:t>
            </a:r>
          </a:p>
        </p:txBody>
      </p:sp>
      <p:sp>
        <p:nvSpPr>
          <p:cNvPr id="11" name="Connector 10">
            <a:extLst>
              <a:ext uri="{FF2B5EF4-FFF2-40B4-BE49-F238E27FC236}">
                <a16:creationId xmlns:a16="http://schemas.microsoft.com/office/drawing/2014/main" id="{4544D3AF-FCA2-4C59-8883-AB9AEE567A04}"/>
              </a:ext>
            </a:extLst>
          </p:cNvPr>
          <p:cNvSpPr>
            <a:spLocks noGrp="1"/>
          </p:cNvSpPr>
          <p:nvPr/>
        </p:nvSpPr>
        <p:spPr>
          <a:xfrm>
            <a:off x="3467100" y="2616610"/>
            <a:ext cx="0" cy="1733550"/>
          </a:xfrm>
          <a:prstGeom prst="line">
            <a:avLst/>
          </a:prstGeom>
          <a:ln w="13334">
            <a:solidFill>
              <a:srgbClr val="FFFFFF">
                <a:alpha val="2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7247577-564E-4E9F-B47B-1DA196207705}"/>
              </a:ext>
            </a:extLst>
          </p:cNvPr>
          <p:cNvSpPr>
            <a:spLocks noGrp="1"/>
          </p:cNvSpPr>
          <p:nvPr/>
        </p:nvSpPr>
        <p:spPr>
          <a:xfrm>
            <a:off x="3638550" y="2464210"/>
            <a:ext cx="2419350" cy="876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5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CARD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62D3D92-5907-4BC7-811B-87A18201D99B}"/>
              </a:ext>
            </a:extLst>
          </p:cNvPr>
          <p:cNvSpPr>
            <a:spLocks noGrp="1"/>
          </p:cNvSpPr>
          <p:nvPr/>
        </p:nvSpPr>
        <p:spPr>
          <a:xfrm>
            <a:off x="3657600" y="3397660"/>
            <a:ext cx="2381250" cy="304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75" b="1" i="0" spc="76">
                <a:solidFill>
                  <a:srgbClr val="E8A81C"/>
                </a:solidFill>
                <a:latin typeface="Gotham"/>
                <a:ea typeface="Gotham"/>
                <a:cs typeface="Gotham"/>
              </a:rPr>
              <a:t>PAYMENTS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0E9320A-1325-46E5-88CF-5F8E9650862A}"/>
              </a:ext>
            </a:extLst>
          </p:cNvPr>
          <p:cNvSpPr>
            <a:spLocks noGrp="1"/>
          </p:cNvSpPr>
          <p:nvPr/>
        </p:nvSpPr>
        <p:spPr>
          <a:xfrm>
            <a:off x="3657600" y="3702460"/>
            <a:ext cx="2343150" cy="571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50" b="0" i="0">
                <a:solidFill>
                  <a:srgbClr val="FFFFFF">
                    <a:alpha val="80000"/>
                  </a:srgbClr>
                </a:solidFill>
                <a:latin typeface="Roboto"/>
                <a:ea typeface="Roboto"/>
                <a:cs typeface="Roboto"/>
              </a:rPr>
              <a:t>integrated at checkout</a:t>
            </a:r>
          </a:p>
        </p:txBody>
      </p:sp>
      <p:sp>
        <p:nvSpPr>
          <p:cNvPr id="15" name="Connector 14">
            <a:extLst>
              <a:ext uri="{FF2B5EF4-FFF2-40B4-BE49-F238E27FC236}">
                <a16:creationId xmlns:a16="http://schemas.microsoft.com/office/drawing/2014/main" id="{98C7BF36-7118-4616-98F0-A6E835C3C551}"/>
              </a:ext>
            </a:extLst>
          </p:cNvPr>
          <p:cNvSpPr>
            <a:spLocks noGrp="1"/>
          </p:cNvSpPr>
          <p:nvPr/>
        </p:nvSpPr>
        <p:spPr>
          <a:xfrm>
            <a:off x="6096000" y="2616610"/>
            <a:ext cx="0" cy="1733550"/>
          </a:xfrm>
          <a:prstGeom prst="line">
            <a:avLst/>
          </a:prstGeom>
          <a:ln w="13334">
            <a:solidFill>
              <a:srgbClr val="FFFFFF">
                <a:alpha val="2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A7EA1DB-0E9C-4860-B1A4-5D224F23E961}"/>
              </a:ext>
            </a:extLst>
          </p:cNvPr>
          <p:cNvSpPr>
            <a:spLocks noGrp="1"/>
          </p:cNvSpPr>
          <p:nvPr/>
        </p:nvSpPr>
        <p:spPr>
          <a:xfrm>
            <a:off x="6267450" y="2464210"/>
            <a:ext cx="2419350" cy="876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5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MULTI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1ED4638-8478-4E87-AD03-920615B2E705}"/>
              </a:ext>
            </a:extLst>
          </p:cNvPr>
          <p:cNvSpPr>
            <a:spLocks noGrp="1"/>
          </p:cNvSpPr>
          <p:nvPr/>
        </p:nvSpPr>
        <p:spPr>
          <a:xfrm>
            <a:off x="6286500" y="3397660"/>
            <a:ext cx="2381250" cy="304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75" b="1" i="0" spc="76">
                <a:solidFill>
                  <a:srgbClr val="E8A81C"/>
                </a:solidFill>
                <a:latin typeface="Gotham"/>
                <a:ea typeface="Gotham"/>
                <a:cs typeface="Gotham"/>
              </a:rPr>
              <a:t>LANE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31C19C3-692E-4394-AB9D-234DE2F1D07F}"/>
              </a:ext>
            </a:extLst>
          </p:cNvPr>
          <p:cNvSpPr>
            <a:spLocks noGrp="1"/>
          </p:cNvSpPr>
          <p:nvPr/>
        </p:nvSpPr>
        <p:spPr>
          <a:xfrm>
            <a:off x="6286500" y="3702460"/>
            <a:ext cx="2343150" cy="571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50" b="0" i="0">
                <a:solidFill>
                  <a:srgbClr val="FFFFFF">
                    <a:alpha val="80000"/>
                  </a:srgbClr>
                </a:solidFill>
                <a:latin typeface="Roboto"/>
                <a:ea typeface="Roboto"/>
                <a:cs typeface="Roboto"/>
              </a:rPr>
              <a:t>and multi-store support</a:t>
            </a:r>
          </a:p>
        </p:txBody>
      </p:sp>
      <p:sp>
        <p:nvSpPr>
          <p:cNvPr id="19" name="Connector 18">
            <a:extLst>
              <a:ext uri="{FF2B5EF4-FFF2-40B4-BE49-F238E27FC236}">
                <a16:creationId xmlns:a16="http://schemas.microsoft.com/office/drawing/2014/main" id="{B88CFE35-2A0E-4821-BAAE-0DAE1F029A10}"/>
              </a:ext>
            </a:extLst>
          </p:cNvPr>
          <p:cNvSpPr>
            <a:spLocks noGrp="1"/>
          </p:cNvSpPr>
          <p:nvPr/>
        </p:nvSpPr>
        <p:spPr>
          <a:xfrm>
            <a:off x="8724900" y="2616610"/>
            <a:ext cx="0" cy="1733550"/>
          </a:xfrm>
          <a:prstGeom prst="line">
            <a:avLst/>
          </a:prstGeom>
          <a:ln w="13334">
            <a:solidFill>
              <a:srgbClr val="FFFFFF">
                <a:alpha val="2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0C83E69-7725-4B53-908D-18AB5FD94766}"/>
              </a:ext>
            </a:extLst>
          </p:cNvPr>
          <p:cNvSpPr>
            <a:spLocks noGrp="1"/>
          </p:cNvSpPr>
          <p:nvPr/>
        </p:nvSpPr>
        <p:spPr>
          <a:xfrm>
            <a:off x="8896350" y="2464210"/>
            <a:ext cx="2419350" cy="876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5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ONE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A03B340-6A29-46B4-8398-A13CCB9BAA17}"/>
              </a:ext>
            </a:extLst>
          </p:cNvPr>
          <p:cNvSpPr>
            <a:spLocks noGrp="1"/>
          </p:cNvSpPr>
          <p:nvPr/>
        </p:nvSpPr>
        <p:spPr>
          <a:xfrm>
            <a:off x="8915400" y="3397660"/>
            <a:ext cx="2381250" cy="304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75" b="1" i="0" spc="76">
                <a:solidFill>
                  <a:srgbClr val="E8A81C"/>
                </a:solidFill>
                <a:latin typeface="Gotham"/>
                <a:ea typeface="Gotham"/>
                <a:cs typeface="Gotham"/>
              </a:rPr>
              <a:t>VIEW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DF162F9-2F7C-4576-839E-939183EADC2E}"/>
              </a:ext>
            </a:extLst>
          </p:cNvPr>
          <p:cNvSpPr>
            <a:spLocks noGrp="1"/>
          </p:cNvSpPr>
          <p:nvPr/>
        </p:nvSpPr>
        <p:spPr>
          <a:xfrm>
            <a:off x="8915400" y="3702460"/>
            <a:ext cx="2343150" cy="571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50" b="0" i="0">
                <a:solidFill>
                  <a:srgbClr val="FFFFFF">
                    <a:alpha val="80000"/>
                  </a:srgbClr>
                </a:solidFill>
                <a:latin typeface="Roboto"/>
                <a:ea typeface="Roboto"/>
                <a:cs typeface="Roboto"/>
              </a:rPr>
              <a:t>cash, card and inventory activity</a:t>
            </a:r>
          </a:p>
        </p:txBody>
      </p:sp>
      <p:pic>
        <p:nvPicPr>
          <p:cNvPr id="49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6343650"/>
            <a:ext cx="437444" cy="1905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AEF6F10E-56B2-491D-B2FE-2726D93F739B}"/>
              </a:ext>
            </a:extLst>
          </p:cNvPr>
          <p:cNvSpPr>
            <a:spLocks noGrp="1"/>
          </p:cNvSpPr>
          <p:nvPr/>
        </p:nvSpPr>
        <p:spPr>
          <a:xfrm>
            <a:off x="9525000" y="6324600"/>
            <a:ext cx="18288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D39000"/>
                </a:solidFill>
                <a:latin typeface="Gotham Black"/>
                <a:ea typeface="Gotham Black"/>
                <a:cs typeface="Gotham Black"/>
              </a:rPr>
              <a:t>06  /  10</a:t>
            </a:r>
          </a:p>
        </p:txBody>
      </p:sp>
    </p:spTree>
    <p:extLst>
      <p:ext uri="{BB962C8B-B14F-4D97-AF65-F5344CB8AC3E}">
        <p14:creationId xmlns:p14="http://schemas.microsoft.com/office/powerpoint/2010/main" val="12836036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C5F2426-E256-4331-ACEE-44E45FC4DFF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9" name="Picture 2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FD8B714-646D-4694-825E-6DA6F4DBC6C0}"/>
              </a:ext>
            </a:extLst>
          </p:cNvPr>
          <p:cNvSpPr>
            <a:spLocks noGrp="1"/>
          </p:cNvSpPr>
          <p:nvPr/>
        </p:nvSpPr>
        <p:spPr>
          <a:xfrm>
            <a:off x="16002" y="19050"/>
            <a:ext cx="12192000" cy="6858000"/>
          </a:xfrm>
          <a:prstGeom prst="rect">
            <a:avLst/>
          </a:prstGeom>
          <a:solidFill>
            <a:srgbClr val="201A18">
              <a:alpha val="8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1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609" y="800100"/>
            <a:ext cx="117006" cy="1428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5C09053-72FA-4AC1-94E1-18EE01174A4F}"/>
              </a:ext>
            </a:extLst>
          </p:cNvPr>
          <p:cNvSpPr>
            <a:spLocks noGrp="1"/>
          </p:cNvSpPr>
          <p:nvPr/>
        </p:nvSpPr>
        <p:spPr>
          <a:xfrm>
            <a:off x="1066800" y="73342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85000"/>
                  </a:srgbClr>
                </a:solidFill>
                <a:latin typeface="Gotham"/>
                <a:ea typeface="Gotham"/>
                <a:cs typeface="Gotham"/>
              </a:rPr>
              <a:t>INDIGO INTEGRATION WORKFLOW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42C54D-2B3D-4F22-96DF-1D759DDD37A8}"/>
              </a:ext>
            </a:extLst>
          </p:cNvPr>
          <p:cNvSpPr>
            <a:spLocks noGrp="1"/>
          </p:cNvSpPr>
          <p:nvPr/>
        </p:nvSpPr>
        <p:spPr>
          <a:xfrm>
            <a:off x="838200" y="1047750"/>
            <a:ext cx="8953500" cy="1143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750" b="0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From till integration to consolidated oversight.</a:t>
            </a:r>
          </a:p>
        </p:txBody>
      </p:sp>
      <p:sp>
        <p:nvSpPr>
          <p:cNvPr id="8" name="Connector 7">
            <a:extLst>
              <a:ext uri="{FF2B5EF4-FFF2-40B4-BE49-F238E27FC236}">
                <a16:creationId xmlns:a16="http://schemas.microsoft.com/office/drawing/2014/main" id="{3DD7D77F-D156-46C1-9260-E0A0544DB6CA}"/>
              </a:ext>
            </a:extLst>
          </p:cNvPr>
          <p:cNvSpPr>
            <a:spLocks noGrp="1"/>
          </p:cNvSpPr>
          <p:nvPr/>
        </p:nvSpPr>
        <p:spPr>
          <a:xfrm>
            <a:off x="2152650" y="2874092"/>
            <a:ext cx="7886700" cy="0"/>
          </a:xfrm>
          <a:prstGeom prst="line">
            <a:avLst/>
          </a:prstGeom>
          <a:ln w="19050">
            <a:solidFill>
              <a:srgbClr val="FFFFFF">
                <a:alpha val="22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640691D-D167-43CE-8430-27505BE093B4}"/>
              </a:ext>
            </a:extLst>
          </p:cNvPr>
          <p:cNvSpPr>
            <a:spLocks noGrp="1"/>
          </p:cNvSpPr>
          <p:nvPr/>
        </p:nvSpPr>
        <p:spPr>
          <a:xfrm>
            <a:off x="1876425" y="2597867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6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1245" y="2750267"/>
            <a:ext cx="202811" cy="2476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BB2BAFB-733E-4CCB-8142-914B7FBB8659}"/>
              </a:ext>
            </a:extLst>
          </p:cNvPr>
          <p:cNvSpPr>
            <a:spLocks noGrp="1"/>
          </p:cNvSpPr>
          <p:nvPr/>
        </p:nvSpPr>
        <p:spPr>
          <a:xfrm>
            <a:off x="933450" y="3388442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EC77E9-CBE1-47C2-9BDF-AA4903C506BA}"/>
              </a:ext>
            </a:extLst>
          </p:cNvPr>
          <p:cNvSpPr>
            <a:spLocks noGrp="1"/>
          </p:cNvSpPr>
          <p:nvPr/>
        </p:nvSpPr>
        <p:spPr>
          <a:xfrm>
            <a:off x="933450" y="3674192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Assess environment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BE6D081-92D1-4531-AA36-8FF0EB72BCD7}"/>
              </a:ext>
            </a:extLst>
          </p:cNvPr>
          <p:cNvSpPr>
            <a:spLocks noGrp="1"/>
          </p:cNvSpPr>
          <p:nvPr/>
        </p:nvSpPr>
        <p:spPr>
          <a:xfrm>
            <a:off x="1009650" y="4074242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Confirm the till system, store structure, lane requirements and integration partner.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061C090-2ADF-412D-ABDF-554382781066}"/>
              </a:ext>
            </a:extLst>
          </p:cNvPr>
          <p:cNvSpPr>
            <a:spLocks noGrp="1"/>
          </p:cNvSpPr>
          <p:nvPr/>
        </p:nvSpPr>
        <p:spPr>
          <a:xfrm>
            <a:off x="4505325" y="2597867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1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0145" y="2750267"/>
            <a:ext cx="202811" cy="24765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D9DCD8C-6D57-4384-9B5B-C99C417813AA}"/>
              </a:ext>
            </a:extLst>
          </p:cNvPr>
          <p:cNvSpPr>
            <a:spLocks noGrp="1"/>
          </p:cNvSpPr>
          <p:nvPr/>
        </p:nvSpPr>
        <p:spPr>
          <a:xfrm>
            <a:off x="3562350" y="3388442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A96BB66-583E-4516-AD4A-61812ACBF16F}"/>
              </a:ext>
            </a:extLst>
          </p:cNvPr>
          <p:cNvSpPr>
            <a:spLocks noGrp="1"/>
          </p:cNvSpPr>
          <p:nvPr/>
        </p:nvSpPr>
        <p:spPr>
          <a:xfrm>
            <a:off x="3562350" y="3674192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Integrate payments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70EEEB9-ABE6-4ABB-BFC8-F5BC4E43EBA6}"/>
              </a:ext>
            </a:extLst>
          </p:cNvPr>
          <p:cNvSpPr>
            <a:spLocks noGrp="1"/>
          </p:cNvSpPr>
          <p:nvPr/>
        </p:nvSpPr>
        <p:spPr>
          <a:xfrm>
            <a:off x="3638550" y="4074242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Connect the indiGo payment module to the existing till and checkout workflow.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DD454FD-5CB4-42A4-B3FE-805D60359AB1}"/>
              </a:ext>
            </a:extLst>
          </p:cNvPr>
          <p:cNvSpPr>
            <a:spLocks noGrp="1"/>
          </p:cNvSpPr>
          <p:nvPr/>
        </p:nvSpPr>
        <p:spPr>
          <a:xfrm>
            <a:off x="7134225" y="2597867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6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9045" y="2750267"/>
            <a:ext cx="202811" cy="24765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890F8531-266F-4AB8-8A5D-AA29474A5034}"/>
              </a:ext>
            </a:extLst>
          </p:cNvPr>
          <p:cNvSpPr>
            <a:spLocks noGrp="1"/>
          </p:cNvSpPr>
          <p:nvPr/>
        </p:nvSpPr>
        <p:spPr>
          <a:xfrm>
            <a:off x="6191250" y="3388442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F10B699-BF18-4E53-B436-9E8E9248D121}"/>
              </a:ext>
            </a:extLst>
          </p:cNvPr>
          <p:cNvSpPr>
            <a:spLocks noGrp="1"/>
          </p:cNvSpPr>
          <p:nvPr/>
        </p:nvSpPr>
        <p:spPr>
          <a:xfrm>
            <a:off x="6191250" y="3674192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Process at checkout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D2CF1A4-2C55-4CB8-8DBC-EB2982578EA8}"/>
              </a:ext>
            </a:extLst>
          </p:cNvPr>
          <p:cNvSpPr>
            <a:spLocks noGrp="1"/>
          </p:cNvSpPr>
          <p:nvPr/>
        </p:nvSpPr>
        <p:spPr>
          <a:xfrm>
            <a:off x="6267450" y="4074242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Accept card payments through the integrated flow across the retailer’s lanes.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3350F6C7-82F4-477A-8E01-E44915C15387}"/>
              </a:ext>
            </a:extLst>
          </p:cNvPr>
          <p:cNvSpPr>
            <a:spLocks noGrp="1"/>
          </p:cNvSpPr>
          <p:nvPr/>
        </p:nvSpPr>
        <p:spPr>
          <a:xfrm>
            <a:off x="9763125" y="2597867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61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37945" y="2750267"/>
            <a:ext cx="202811" cy="24765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24CC61D8-EA32-4280-8B06-B4A9085DC265}"/>
              </a:ext>
            </a:extLst>
          </p:cNvPr>
          <p:cNvSpPr>
            <a:spLocks noGrp="1"/>
          </p:cNvSpPr>
          <p:nvPr/>
        </p:nvSpPr>
        <p:spPr>
          <a:xfrm>
            <a:off x="8820150" y="3388442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FE240AE-E806-49E6-9DB1-F8C64392EFC9}"/>
              </a:ext>
            </a:extLst>
          </p:cNvPr>
          <p:cNvSpPr>
            <a:spLocks noGrp="1"/>
          </p:cNvSpPr>
          <p:nvPr/>
        </p:nvSpPr>
        <p:spPr>
          <a:xfrm>
            <a:off x="8820150" y="3674192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Consolidate activity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A6064FA-CDAD-47AD-9E99-C9263D29985A}"/>
              </a:ext>
            </a:extLst>
          </p:cNvPr>
          <p:cNvSpPr>
            <a:spLocks noGrp="1"/>
          </p:cNvSpPr>
          <p:nvPr/>
        </p:nvSpPr>
        <p:spPr>
          <a:xfrm>
            <a:off x="8896350" y="4074242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Use the combined retail view to monitor cash, card and inventory sales across the operation.</a:t>
            </a:r>
          </a:p>
        </p:txBody>
      </p:sp>
      <p:pic>
        <p:nvPicPr>
          <p:cNvPr id="65" name="Picture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6343650"/>
            <a:ext cx="437444" cy="1905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AF8F5033-8DC1-4CB0-A1B8-75CB668873B5}"/>
              </a:ext>
            </a:extLst>
          </p:cNvPr>
          <p:cNvSpPr>
            <a:spLocks noGrp="1"/>
          </p:cNvSpPr>
          <p:nvPr/>
        </p:nvSpPr>
        <p:spPr>
          <a:xfrm>
            <a:off x="9525000" y="6324600"/>
            <a:ext cx="18288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D39000"/>
                </a:solidFill>
                <a:latin typeface="Gotham Black"/>
                <a:ea typeface="Gotham Black"/>
                <a:cs typeface="Gotham Black"/>
              </a:rPr>
              <a:t>07  /  10</a:t>
            </a:r>
          </a:p>
        </p:txBody>
      </p:sp>
    </p:spTree>
    <p:extLst>
      <p:ext uri="{BB962C8B-B14F-4D97-AF65-F5344CB8AC3E}">
        <p14:creationId xmlns:p14="http://schemas.microsoft.com/office/powerpoint/2010/main" val="574627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D7308C9-3266-4315-B131-65FFB72B459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0" name="Pictur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EE9C347-09FD-4E66-AE6C-E116DFA8248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>
              <a:alpha val="74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2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609" y="762000"/>
            <a:ext cx="117006" cy="1428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3FD6A19-9EBA-4E0A-8F86-E1C98EB4BA26}"/>
              </a:ext>
            </a:extLst>
          </p:cNvPr>
          <p:cNvSpPr>
            <a:spLocks noGrp="1"/>
          </p:cNvSpPr>
          <p:nvPr/>
        </p:nvSpPr>
        <p:spPr>
          <a:xfrm>
            <a:off x="1066800" y="69532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80000"/>
                  </a:srgbClr>
                </a:solidFill>
                <a:latin typeface="Gotham"/>
                <a:ea typeface="Gotham"/>
                <a:cs typeface="Gotham"/>
              </a:rPr>
              <a:t>THE INDIGO SALES PITCH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2D8A36-4534-4B89-9AA9-5F0975131977}"/>
              </a:ext>
            </a:extLst>
          </p:cNvPr>
          <p:cNvSpPr>
            <a:spLocks noGrp="1"/>
          </p:cNvSpPr>
          <p:nvPr/>
        </p:nvSpPr>
        <p:spPr>
          <a:xfrm>
            <a:off x="838200" y="1009650"/>
            <a:ext cx="8953500" cy="1143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750" b="0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The right fit, solution and value.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F65B64DC-DA3F-49C4-8AFC-4569FE35105B}"/>
              </a:ext>
            </a:extLst>
          </p:cNvPr>
          <p:cNvSpPr>
            <a:spLocks noGrp="1"/>
          </p:cNvSpPr>
          <p:nvPr/>
        </p:nvSpPr>
        <p:spPr>
          <a:xfrm>
            <a:off x="838200" y="1885950"/>
            <a:ext cx="3324225" cy="3543300"/>
          </a:xfrm>
          <a:prstGeom prst="roundRect">
            <a:avLst>
              <a:gd name="adj" fmla="val 5157"/>
            </a:avLst>
          </a:prstGeom>
          <a:solidFill>
            <a:srgbClr val="FFFFFF">
              <a:alpha val="7000"/>
            </a:srgbClr>
          </a:solidFill>
          <a:ln w="11429">
            <a:solidFill>
              <a:srgbClr val="FFFFFF">
                <a:alpha val="16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844C0D87-3141-4DEC-974A-8FDA8B29ED80}"/>
              </a:ext>
            </a:extLst>
          </p:cNvPr>
          <p:cNvSpPr>
            <a:spLocks noGrp="1"/>
          </p:cNvSpPr>
          <p:nvPr/>
        </p:nvSpPr>
        <p:spPr>
          <a:xfrm>
            <a:off x="838200" y="1885950"/>
            <a:ext cx="3324225" cy="57150"/>
          </a:xfrm>
          <a:prstGeom prst="roundRect">
            <a:avLst>
              <a:gd name="adj" fmla="val 50000"/>
            </a:avLst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34FE933-4245-4B74-82CB-D297D9AED083}"/>
              </a:ext>
            </a:extLst>
          </p:cNvPr>
          <p:cNvSpPr>
            <a:spLocks noGrp="1"/>
          </p:cNvSpPr>
          <p:nvPr/>
        </p:nvSpPr>
        <p:spPr>
          <a:xfrm>
            <a:off x="3286125" y="2266950"/>
            <a:ext cx="60960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50" b="0" i="0">
                <a:solidFill>
                  <a:srgbClr val="FFFFFF">
                    <a:alpha val="35000"/>
                  </a:srgbClr>
                </a:solidFill>
                <a:latin typeface="Gotham Black"/>
                <a:ea typeface="Gotham Black"/>
                <a:cs typeface="Gotham Black"/>
              </a:rPr>
              <a:t>01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FF46371-3190-4473-AE6F-284795083707}"/>
              </a:ext>
            </a:extLst>
          </p:cNvPr>
          <p:cNvSpPr>
            <a:spLocks noGrp="1"/>
          </p:cNvSpPr>
          <p:nvPr/>
        </p:nvSpPr>
        <p:spPr>
          <a:xfrm>
            <a:off x="1162050" y="3314700"/>
            <a:ext cx="2676525" cy="419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The right fit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4161EDD-242E-41C2-9478-50F4F1786C16}"/>
              </a:ext>
            </a:extLst>
          </p:cNvPr>
          <p:cNvSpPr>
            <a:spLocks noGrp="1"/>
          </p:cNvSpPr>
          <p:nvPr/>
        </p:nvSpPr>
        <p:spPr>
          <a:xfrm>
            <a:off x="1162050" y="3790950"/>
            <a:ext cx="2752725" cy="1428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Multi-lane or multi-store retailers that want payments integrated into their current till environment.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33B0E8FF-8C17-48FA-9283-604D59825AB6}"/>
              </a:ext>
            </a:extLst>
          </p:cNvPr>
          <p:cNvSpPr>
            <a:spLocks noGrp="1"/>
          </p:cNvSpPr>
          <p:nvPr/>
        </p:nvSpPr>
        <p:spPr>
          <a:xfrm>
            <a:off x="4429125" y="1885950"/>
            <a:ext cx="3324225" cy="3543300"/>
          </a:xfrm>
          <a:prstGeom prst="roundRect">
            <a:avLst>
              <a:gd name="adj" fmla="val 5157"/>
            </a:avLst>
          </a:prstGeom>
          <a:solidFill>
            <a:srgbClr val="FFFFFF">
              <a:alpha val="7000"/>
            </a:srgbClr>
          </a:solidFill>
          <a:ln w="11429">
            <a:solidFill>
              <a:srgbClr val="FFFFFF">
                <a:alpha val="16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D0029A6D-C951-4DE2-9FFB-FEBABAB3DCBA}"/>
              </a:ext>
            </a:extLst>
          </p:cNvPr>
          <p:cNvSpPr>
            <a:spLocks noGrp="1"/>
          </p:cNvSpPr>
          <p:nvPr/>
        </p:nvSpPr>
        <p:spPr>
          <a:xfrm>
            <a:off x="4429125" y="1885950"/>
            <a:ext cx="3324225" cy="57150"/>
          </a:xfrm>
          <a:prstGeom prst="roundRect">
            <a:avLst>
              <a:gd name="adj" fmla="val 50000"/>
            </a:avLst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D1144E0-7CB1-46B4-98D4-B890A7CB14CC}"/>
              </a:ext>
            </a:extLst>
          </p:cNvPr>
          <p:cNvSpPr>
            <a:spLocks noGrp="1"/>
          </p:cNvSpPr>
          <p:nvPr/>
        </p:nvSpPr>
        <p:spPr>
          <a:xfrm>
            <a:off x="6877050" y="2266950"/>
            <a:ext cx="60960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50" b="0" i="0">
                <a:solidFill>
                  <a:srgbClr val="FFFFFF">
                    <a:alpha val="35000"/>
                  </a:srgbClr>
                </a:solidFill>
                <a:latin typeface="Gotham Black"/>
                <a:ea typeface="Gotham Black"/>
                <a:cs typeface="Gotham Black"/>
              </a:rPr>
              <a:t>02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22653DD-49A1-4351-AF37-DC83D5264C27}"/>
              </a:ext>
            </a:extLst>
          </p:cNvPr>
          <p:cNvSpPr>
            <a:spLocks noGrp="1"/>
          </p:cNvSpPr>
          <p:nvPr/>
        </p:nvSpPr>
        <p:spPr>
          <a:xfrm>
            <a:off x="4752975" y="3314700"/>
            <a:ext cx="2676525" cy="419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The solution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8326C54-65BF-4D48-897E-D2B99BA008E2}"/>
              </a:ext>
            </a:extLst>
          </p:cNvPr>
          <p:cNvSpPr>
            <a:spLocks noGrp="1"/>
          </p:cNvSpPr>
          <p:nvPr/>
        </p:nvSpPr>
        <p:spPr>
          <a:xfrm>
            <a:off x="4752975" y="3790950"/>
            <a:ext cx="2752725" cy="1428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indiGo integrates card processing into the till system and supports one view across lanes or stores.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A6FB5970-8763-4719-98C6-AF063392E5D0}"/>
              </a:ext>
            </a:extLst>
          </p:cNvPr>
          <p:cNvSpPr>
            <a:spLocks noGrp="1"/>
          </p:cNvSpPr>
          <p:nvPr/>
        </p:nvSpPr>
        <p:spPr>
          <a:xfrm>
            <a:off x="8020050" y="1885950"/>
            <a:ext cx="3324225" cy="3543300"/>
          </a:xfrm>
          <a:prstGeom prst="roundRect">
            <a:avLst>
              <a:gd name="adj" fmla="val 5157"/>
            </a:avLst>
          </a:prstGeom>
          <a:solidFill>
            <a:srgbClr val="FFFFFF">
              <a:alpha val="7000"/>
            </a:srgbClr>
          </a:solidFill>
          <a:ln w="11429">
            <a:solidFill>
              <a:srgbClr val="FFFFFF">
                <a:alpha val="16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0F4967C3-6F22-4081-A3E8-E60B9F6F081C}"/>
              </a:ext>
            </a:extLst>
          </p:cNvPr>
          <p:cNvSpPr>
            <a:spLocks noGrp="1"/>
          </p:cNvSpPr>
          <p:nvPr/>
        </p:nvSpPr>
        <p:spPr>
          <a:xfrm>
            <a:off x="8020050" y="1885950"/>
            <a:ext cx="3324225" cy="57150"/>
          </a:xfrm>
          <a:prstGeom prst="roundRect">
            <a:avLst>
              <a:gd name="adj" fmla="val 50000"/>
            </a:avLst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BC57428-EB6A-4261-80A1-56BA1F5E05A3}"/>
              </a:ext>
            </a:extLst>
          </p:cNvPr>
          <p:cNvSpPr>
            <a:spLocks noGrp="1"/>
          </p:cNvSpPr>
          <p:nvPr/>
        </p:nvSpPr>
        <p:spPr>
          <a:xfrm>
            <a:off x="10467975" y="2266950"/>
            <a:ext cx="60960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50" b="0" i="0">
                <a:solidFill>
                  <a:srgbClr val="FFFFFF">
                    <a:alpha val="35000"/>
                  </a:srgbClr>
                </a:solidFill>
                <a:latin typeface="Gotham Black"/>
                <a:ea typeface="Gotham Black"/>
                <a:cs typeface="Gotham Black"/>
              </a:rPr>
              <a:t>03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8B33B6C-B03B-4436-AE2A-852C8F0FAADF}"/>
              </a:ext>
            </a:extLst>
          </p:cNvPr>
          <p:cNvSpPr>
            <a:spLocks noGrp="1"/>
          </p:cNvSpPr>
          <p:nvPr/>
        </p:nvSpPr>
        <p:spPr>
          <a:xfrm>
            <a:off x="8343900" y="3314700"/>
            <a:ext cx="2676525" cy="419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The value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D80FA15-E528-4A94-8B32-AB6E067C32A5}"/>
              </a:ext>
            </a:extLst>
          </p:cNvPr>
          <p:cNvSpPr>
            <a:spLocks noGrp="1"/>
          </p:cNvSpPr>
          <p:nvPr/>
        </p:nvSpPr>
        <p:spPr>
          <a:xfrm>
            <a:off x="8343900" y="3790950"/>
            <a:ext cx="2752725" cy="1428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A more unified view of cash, card and inventory sales, with added value for retailers, acquirers and integrators.</a:t>
            </a:r>
          </a:p>
        </p:txBody>
      </p:sp>
      <p:pic>
        <p:nvPicPr>
          <p:cNvPr id="89" name="Picture 4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6343650"/>
            <a:ext cx="437444" cy="1905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BCA95D09-1C61-4DA5-9B07-5D4F3DCA5D04}"/>
              </a:ext>
            </a:extLst>
          </p:cNvPr>
          <p:cNvSpPr>
            <a:spLocks noGrp="1"/>
          </p:cNvSpPr>
          <p:nvPr/>
        </p:nvSpPr>
        <p:spPr>
          <a:xfrm>
            <a:off x="9525000" y="6324600"/>
            <a:ext cx="18288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D39000"/>
                </a:solidFill>
                <a:latin typeface="Gotham Black"/>
                <a:ea typeface="Gotham Black"/>
                <a:cs typeface="Gotham Black"/>
              </a:rPr>
              <a:t>08  /  10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6657CAA-BE7B-0E20-8928-81289A2EC3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294" y="2143125"/>
            <a:ext cx="962256" cy="9622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F596802-A7E5-5020-1B5D-7A2038D05D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4475" y="2152650"/>
            <a:ext cx="1028700" cy="10287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E87A4A6B-02D2-A873-542F-211A11247A9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2547" y="2174617"/>
            <a:ext cx="1034847" cy="1034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562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C5F2426-E256-4331-ACEE-44E45FC4DFF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9" name="Picture 2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FD8B714-646D-4694-825E-6DA6F4DBC6C0}"/>
              </a:ext>
            </a:extLst>
          </p:cNvPr>
          <p:cNvSpPr>
            <a:spLocks noGrp="1"/>
          </p:cNvSpPr>
          <p:nvPr/>
        </p:nvSpPr>
        <p:spPr>
          <a:xfrm>
            <a:off x="-31948" y="0"/>
            <a:ext cx="12192000" cy="6858000"/>
          </a:xfrm>
          <a:prstGeom prst="rect">
            <a:avLst/>
          </a:prstGeom>
          <a:solidFill>
            <a:srgbClr val="201A18">
              <a:alpha val="8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1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609" y="800100"/>
            <a:ext cx="117006" cy="1428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5C09053-72FA-4AC1-94E1-18EE01174A4F}"/>
              </a:ext>
            </a:extLst>
          </p:cNvPr>
          <p:cNvSpPr>
            <a:spLocks noGrp="1"/>
          </p:cNvSpPr>
          <p:nvPr/>
        </p:nvSpPr>
        <p:spPr>
          <a:xfrm>
            <a:off x="1066800" y="73342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85000"/>
                  </a:srgbClr>
                </a:solidFill>
                <a:latin typeface="Gotham"/>
                <a:ea typeface="Gotham"/>
                <a:cs typeface="Gotham"/>
              </a:rPr>
              <a:t>NEXT STEPS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42C54D-2B3D-4F22-96DF-1D759DDD37A8}"/>
              </a:ext>
            </a:extLst>
          </p:cNvPr>
          <p:cNvSpPr>
            <a:spLocks noGrp="1"/>
          </p:cNvSpPr>
          <p:nvPr/>
        </p:nvSpPr>
        <p:spPr>
          <a:xfrm>
            <a:off x="838200" y="1047750"/>
            <a:ext cx="8953500" cy="1143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750" b="0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A practical route from retail environment to rollout.</a:t>
            </a:r>
          </a:p>
        </p:txBody>
      </p:sp>
      <p:sp>
        <p:nvSpPr>
          <p:cNvPr id="8" name="Connector 7">
            <a:extLst>
              <a:ext uri="{FF2B5EF4-FFF2-40B4-BE49-F238E27FC236}">
                <a16:creationId xmlns:a16="http://schemas.microsoft.com/office/drawing/2014/main" id="{3DD7D77F-D156-46C1-9260-E0A0544DB6CA}"/>
              </a:ext>
            </a:extLst>
          </p:cNvPr>
          <p:cNvSpPr>
            <a:spLocks noGrp="1"/>
          </p:cNvSpPr>
          <p:nvPr/>
        </p:nvSpPr>
        <p:spPr>
          <a:xfrm>
            <a:off x="2152650" y="3001912"/>
            <a:ext cx="7886700" cy="0"/>
          </a:xfrm>
          <a:prstGeom prst="line">
            <a:avLst/>
          </a:prstGeom>
          <a:ln w="19050">
            <a:solidFill>
              <a:srgbClr val="FFFFFF">
                <a:alpha val="22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640691D-D167-43CE-8430-27505BE093B4}"/>
              </a:ext>
            </a:extLst>
          </p:cNvPr>
          <p:cNvSpPr>
            <a:spLocks noGrp="1"/>
          </p:cNvSpPr>
          <p:nvPr/>
        </p:nvSpPr>
        <p:spPr>
          <a:xfrm>
            <a:off x="1876425" y="2725687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6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1245" y="2878087"/>
            <a:ext cx="202811" cy="2476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BB2BAFB-733E-4CCB-8142-914B7FBB8659}"/>
              </a:ext>
            </a:extLst>
          </p:cNvPr>
          <p:cNvSpPr>
            <a:spLocks noGrp="1"/>
          </p:cNvSpPr>
          <p:nvPr/>
        </p:nvSpPr>
        <p:spPr>
          <a:xfrm>
            <a:off x="933450" y="3516262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EC77E9-CBE1-47C2-9BDF-AA4903C506BA}"/>
              </a:ext>
            </a:extLst>
          </p:cNvPr>
          <p:cNvSpPr>
            <a:spLocks noGrp="1"/>
          </p:cNvSpPr>
          <p:nvPr/>
        </p:nvSpPr>
        <p:spPr>
          <a:xfrm>
            <a:off x="933450" y="3802012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Discover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BE6D081-92D1-4531-AA36-8FF0EB72BCD7}"/>
              </a:ext>
            </a:extLst>
          </p:cNvPr>
          <p:cNvSpPr>
            <a:spLocks noGrp="1"/>
          </p:cNvSpPr>
          <p:nvPr/>
        </p:nvSpPr>
        <p:spPr>
          <a:xfrm>
            <a:off x="1009650" y="4202062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Confirm the retailer’s till platform, number of stores and lanes, payment needs and reporting goals.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061C090-2ADF-412D-ABDF-554382781066}"/>
              </a:ext>
            </a:extLst>
          </p:cNvPr>
          <p:cNvSpPr>
            <a:spLocks noGrp="1"/>
          </p:cNvSpPr>
          <p:nvPr/>
        </p:nvSpPr>
        <p:spPr>
          <a:xfrm>
            <a:off x="4505325" y="2725687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1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0145" y="2878087"/>
            <a:ext cx="202811" cy="24765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D9DCD8C-6D57-4384-9B5B-C99C417813AA}"/>
              </a:ext>
            </a:extLst>
          </p:cNvPr>
          <p:cNvSpPr>
            <a:spLocks noGrp="1"/>
          </p:cNvSpPr>
          <p:nvPr/>
        </p:nvSpPr>
        <p:spPr>
          <a:xfrm>
            <a:off x="3562350" y="3516262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A96BB66-583E-4516-AD4A-61812ACBF16F}"/>
              </a:ext>
            </a:extLst>
          </p:cNvPr>
          <p:cNvSpPr>
            <a:spLocks noGrp="1"/>
          </p:cNvSpPr>
          <p:nvPr/>
        </p:nvSpPr>
        <p:spPr>
          <a:xfrm>
            <a:off x="3562350" y="3802012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Plan integration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70EEEB9-ABE6-4ABB-BFC8-F5BC4E43EBA6}"/>
              </a:ext>
            </a:extLst>
          </p:cNvPr>
          <p:cNvSpPr>
            <a:spLocks noGrp="1"/>
          </p:cNvSpPr>
          <p:nvPr/>
        </p:nvSpPr>
        <p:spPr>
          <a:xfrm>
            <a:off x="3638550" y="4202062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Align the retailer, acquirer and integrator on solution scope, responsibilities and rollout approach.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DD454FD-5CB4-42A4-B3FE-805D60359AB1}"/>
              </a:ext>
            </a:extLst>
          </p:cNvPr>
          <p:cNvSpPr>
            <a:spLocks noGrp="1"/>
          </p:cNvSpPr>
          <p:nvPr/>
        </p:nvSpPr>
        <p:spPr>
          <a:xfrm>
            <a:off x="7134225" y="2725687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6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9045" y="2878087"/>
            <a:ext cx="202811" cy="24765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890F8531-266F-4AB8-8A5D-AA29474A5034}"/>
              </a:ext>
            </a:extLst>
          </p:cNvPr>
          <p:cNvSpPr>
            <a:spLocks noGrp="1"/>
          </p:cNvSpPr>
          <p:nvPr/>
        </p:nvSpPr>
        <p:spPr>
          <a:xfrm>
            <a:off x="6191250" y="3516262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F10B699-BF18-4E53-B436-9E8E9248D121}"/>
              </a:ext>
            </a:extLst>
          </p:cNvPr>
          <p:cNvSpPr>
            <a:spLocks noGrp="1"/>
          </p:cNvSpPr>
          <p:nvPr/>
        </p:nvSpPr>
        <p:spPr>
          <a:xfrm>
            <a:off x="6191250" y="3802012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Configure &amp; test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D2CF1A4-2C55-4CB8-8DBC-EB2982578EA8}"/>
              </a:ext>
            </a:extLst>
          </p:cNvPr>
          <p:cNvSpPr>
            <a:spLocks noGrp="1"/>
          </p:cNvSpPr>
          <p:nvPr/>
        </p:nvSpPr>
        <p:spPr>
          <a:xfrm>
            <a:off x="6267450" y="4202062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Configure the integrated payment flow, test at selected lanes and confirm operational visibility.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3350F6C7-82F4-477A-8E01-E44915C15387}"/>
              </a:ext>
            </a:extLst>
          </p:cNvPr>
          <p:cNvSpPr>
            <a:spLocks noGrp="1"/>
          </p:cNvSpPr>
          <p:nvPr/>
        </p:nvSpPr>
        <p:spPr>
          <a:xfrm>
            <a:off x="9763125" y="2725687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61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37945" y="2878087"/>
            <a:ext cx="202811" cy="24765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24CC61D8-EA32-4280-8B06-B4A9085DC265}"/>
              </a:ext>
            </a:extLst>
          </p:cNvPr>
          <p:cNvSpPr>
            <a:spLocks noGrp="1"/>
          </p:cNvSpPr>
          <p:nvPr/>
        </p:nvSpPr>
        <p:spPr>
          <a:xfrm>
            <a:off x="8820150" y="3516262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FE240AE-E806-49E6-9DB1-F8C64392EFC9}"/>
              </a:ext>
            </a:extLst>
          </p:cNvPr>
          <p:cNvSpPr>
            <a:spLocks noGrp="1"/>
          </p:cNvSpPr>
          <p:nvPr/>
        </p:nvSpPr>
        <p:spPr>
          <a:xfrm>
            <a:off x="8820150" y="3802012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Pilot &amp; rollout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A6064FA-CDAD-47AD-9E99-C9263D29985A}"/>
              </a:ext>
            </a:extLst>
          </p:cNvPr>
          <p:cNvSpPr>
            <a:spLocks noGrp="1"/>
          </p:cNvSpPr>
          <p:nvPr/>
        </p:nvSpPr>
        <p:spPr>
          <a:xfrm>
            <a:off x="8896350" y="4202062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Pilot in a controlled store environment, review results and extend the solution across the agreed estate.</a:t>
            </a:r>
          </a:p>
        </p:txBody>
      </p:sp>
      <p:pic>
        <p:nvPicPr>
          <p:cNvPr id="65" name="Picture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6343650"/>
            <a:ext cx="437444" cy="1905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AF8F5033-8DC1-4CB0-A1B8-75CB668873B5}"/>
              </a:ext>
            </a:extLst>
          </p:cNvPr>
          <p:cNvSpPr>
            <a:spLocks noGrp="1"/>
          </p:cNvSpPr>
          <p:nvPr/>
        </p:nvSpPr>
        <p:spPr>
          <a:xfrm>
            <a:off x="9525000" y="6324600"/>
            <a:ext cx="18288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D39000"/>
                </a:solidFill>
                <a:latin typeface="Gotham Black"/>
                <a:ea typeface="Gotham Black"/>
                <a:cs typeface="Gotham Black"/>
              </a:rPr>
              <a:t>09  /  10</a:t>
            </a:r>
          </a:p>
        </p:txBody>
      </p:sp>
    </p:spTree>
    <p:extLst>
      <p:ext uri="{BB962C8B-B14F-4D97-AF65-F5344CB8AC3E}">
        <p14:creationId xmlns:p14="http://schemas.microsoft.com/office/powerpoint/2010/main" val="5746277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B2B8B75-52B1-4377-877C-AF9B81B1007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3" name="Picture 2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551A6A1-52AA-4FDE-AA2B-0865E2D1E95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201A18">
                  <a:alpha val="90000"/>
                </a:srgbClr>
              </a:gs>
              <a:gs pos="50000">
                <a:srgbClr val="201A18">
                  <a:alpha val="55000"/>
                </a:srgbClr>
              </a:gs>
              <a:gs pos="100000">
                <a:srgbClr val="201A18">
                  <a:alpha val="90000"/>
                </a:srgbClr>
              </a:gs>
            </a:gsLst>
            <a:lin ang="1890000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62B370-C9A5-4848-B5CA-77BD249F3E7C}"/>
              </a:ext>
            </a:extLst>
          </p:cNvPr>
          <p:cNvSpPr>
            <a:spLocks noGrp="1"/>
          </p:cNvSpPr>
          <p:nvPr/>
        </p:nvSpPr>
        <p:spPr>
          <a:xfrm>
            <a:off x="0" y="6743700"/>
            <a:ext cx="12192000" cy="114300"/>
          </a:xfrm>
          <a:prstGeom prst="rect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571500"/>
            <a:ext cx="918633" cy="4000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2639CCF-2330-44BE-A215-9022AEF23EB4}"/>
              </a:ext>
            </a:extLst>
          </p:cNvPr>
          <p:cNvSpPr>
            <a:spLocks noGrp="1"/>
          </p:cNvSpPr>
          <p:nvPr/>
        </p:nvSpPr>
        <p:spPr>
          <a:xfrm>
            <a:off x="838200" y="1524000"/>
            <a:ext cx="8572500" cy="1428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7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indiGo Sales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912733D-095D-45B2-8A16-AB8FA7C3BF18}"/>
              </a:ext>
            </a:extLst>
          </p:cNvPr>
          <p:cNvSpPr>
            <a:spLocks noGrp="1"/>
          </p:cNvSpPr>
          <p:nvPr/>
        </p:nvSpPr>
        <p:spPr>
          <a:xfrm>
            <a:off x="838200" y="2808732"/>
            <a:ext cx="609600" cy="38100"/>
          </a:xfrm>
          <a:prstGeom prst="rect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C550DE-FE66-41D4-9EB4-F15D7F955CF5}"/>
              </a:ext>
            </a:extLst>
          </p:cNvPr>
          <p:cNvSpPr>
            <a:spLocks noGrp="1"/>
          </p:cNvSpPr>
          <p:nvPr/>
        </p:nvSpPr>
        <p:spPr>
          <a:xfrm>
            <a:off x="838200" y="3076575"/>
            <a:ext cx="7048500" cy="571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50" b="0" i="0" dirty="0" err="1">
                <a:solidFill>
                  <a:srgbClr val="FBF3E6"/>
                </a:solidFill>
                <a:latin typeface="Gotham Light"/>
                <a:ea typeface="Gotham Light"/>
                <a:cs typeface="Gotham Light"/>
              </a:rPr>
              <a:t>indiGo</a:t>
            </a:r>
            <a:r>
              <a:rPr sz="2250" b="0" i="0" dirty="0">
                <a:solidFill>
                  <a:srgbClr val="FBF3E6"/>
                </a:solidFill>
                <a:latin typeface="Gotham Light"/>
                <a:ea typeface="Gotham Light"/>
                <a:cs typeface="Gotham Light"/>
              </a:rPr>
              <a:t> connects card payments to existing till systems for clearer multi-lane retail visibility.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D9C701-9012-48BC-8B3D-E1352F5AF2B3}"/>
              </a:ext>
            </a:extLst>
          </p:cNvPr>
          <p:cNvSpPr>
            <a:spLocks noGrp="1"/>
          </p:cNvSpPr>
          <p:nvPr/>
        </p:nvSpPr>
        <p:spPr>
          <a:xfrm>
            <a:off x="838200" y="4114800"/>
            <a:ext cx="9144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31">
                <a:solidFill>
                  <a:srgbClr val="E8A81C"/>
                </a:solidFill>
                <a:latin typeface="Gotham"/>
                <a:ea typeface="Gotham"/>
                <a:cs typeface="Gotham"/>
              </a:rPr>
              <a:t>EMAIL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C42543-3779-49FB-AE36-01B69F88894F}"/>
              </a:ext>
            </a:extLst>
          </p:cNvPr>
          <p:cNvSpPr>
            <a:spLocks noGrp="1"/>
          </p:cNvSpPr>
          <p:nvPr/>
        </p:nvSpPr>
        <p:spPr>
          <a:xfrm>
            <a:off x="1885950" y="4114800"/>
            <a:ext cx="447675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75" b="0" i="0">
                <a:solidFill>
                  <a:srgbClr val="FFFFFF"/>
                </a:solidFill>
                <a:latin typeface="Roboto"/>
                <a:ea typeface="Roboto"/>
                <a:cs typeface="Roboto"/>
              </a:rPr>
              <a:t>sales@iveri.com</a:t>
            </a:r>
          </a:p>
        </p:txBody>
      </p:sp>
      <p:sp>
        <p:nvSpPr>
          <p:cNvPr id="12" name="Connector 11">
            <a:extLst>
              <a:ext uri="{FF2B5EF4-FFF2-40B4-BE49-F238E27FC236}">
                <a16:creationId xmlns:a16="http://schemas.microsoft.com/office/drawing/2014/main" id="{4B3B3BFE-13AC-448E-A2D1-6F48103316C9}"/>
              </a:ext>
            </a:extLst>
          </p:cNvPr>
          <p:cNvSpPr>
            <a:spLocks noGrp="1"/>
          </p:cNvSpPr>
          <p:nvPr/>
        </p:nvSpPr>
        <p:spPr>
          <a:xfrm>
            <a:off x="838200" y="4495800"/>
            <a:ext cx="4762500" cy="0"/>
          </a:xfrm>
          <a:prstGeom prst="line">
            <a:avLst/>
          </a:prstGeom>
          <a:ln w="9525">
            <a:solidFill>
              <a:srgbClr val="FFFFFF">
                <a:alpha val="22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493C90-EA3D-401F-B01C-5634DC0BF17C}"/>
              </a:ext>
            </a:extLst>
          </p:cNvPr>
          <p:cNvSpPr>
            <a:spLocks noGrp="1"/>
          </p:cNvSpPr>
          <p:nvPr/>
        </p:nvSpPr>
        <p:spPr>
          <a:xfrm>
            <a:off x="838200" y="4610100"/>
            <a:ext cx="9144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31">
                <a:solidFill>
                  <a:srgbClr val="E8A81C"/>
                </a:solidFill>
                <a:latin typeface="Gotham"/>
                <a:ea typeface="Gotham"/>
                <a:cs typeface="Gotham"/>
              </a:rPr>
              <a:t>PHONE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E4C235D-3B79-437D-A921-A6F27EA979F9}"/>
              </a:ext>
            </a:extLst>
          </p:cNvPr>
          <p:cNvSpPr>
            <a:spLocks noGrp="1"/>
          </p:cNvSpPr>
          <p:nvPr/>
        </p:nvSpPr>
        <p:spPr>
          <a:xfrm>
            <a:off x="1885950" y="4610100"/>
            <a:ext cx="447675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75" b="0" i="0">
                <a:solidFill>
                  <a:srgbClr val="FFFFFF"/>
                </a:solidFill>
                <a:latin typeface="Roboto"/>
                <a:ea typeface="Roboto"/>
                <a:cs typeface="Roboto"/>
              </a:rPr>
              <a:t>+27 11 269 4000</a:t>
            </a:r>
          </a:p>
        </p:txBody>
      </p:sp>
      <p:sp>
        <p:nvSpPr>
          <p:cNvPr id="15" name="Connector 14">
            <a:extLst>
              <a:ext uri="{FF2B5EF4-FFF2-40B4-BE49-F238E27FC236}">
                <a16:creationId xmlns:a16="http://schemas.microsoft.com/office/drawing/2014/main" id="{7A6BB6F4-DFF4-45C6-A80B-2849DB36CFB0}"/>
              </a:ext>
            </a:extLst>
          </p:cNvPr>
          <p:cNvSpPr>
            <a:spLocks noGrp="1"/>
          </p:cNvSpPr>
          <p:nvPr/>
        </p:nvSpPr>
        <p:spPr>
          <a:xfrm>
            <a:off x="838200" y="4991100"/>
            <a:ext cx="4762500" cy="0"/>
          </a:xfrm>
          <a:prstGeom prst="line">
            <a:avLst/>
          </a:prstGeom>
          <a:ln w="9525">
            <a:solidFill>
              <a:srgbClr val="FFFFFF">
                <a:alpha val="22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0447EA7-A890-4508-AC2F-415B1809ED17}"/>
              </a:ext>
            </a:extLst>
          </p:cNvPr>
          <p:cNvSpPr>
            <a:spLocks noGrp="1"/>
          </p:cNvSpPr>
          <p:nvPr/>
        </p:nvSpPr>
        <p:spPr>
          <a:xfrm>
            <a:off x="838200" y="5105400"/>
            <a:ext cx="9144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31">
                <a:solidFill>
                  <a:srgbClr val="E8A81C"/>
                </a:solidFill>
                <a:latin typeface="Gotham"/>
                <a:ea typeface="Gotham"/>
                <a:cs typeface="Gotham"/>
              </a:rPr>
              <a:t>WEB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3298EB9-C7BA-4566-B5F8-E43D48EFEEE0}"/>
              </a:ext>
            </a:extLst>
          </p:cNvPr>
          <p:cNvSpPr>
            <a:spLocks noGrp="1"/>
          </p:cNvSpPr>
          <p:nvPr/>
        </p:nvSpPr>
        <p:spPr>
          <a:xfrm>
            <a:off x="1885950" y="5105400"/>
            <a:ext cx="447675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75" b="0" i="0">
                <a:solidFill>
                  <a:srgbClr val="FFFFFF"/>
                </a:solidFill>
                <a:latin typeface="Roboto"/>
                <a:ea typeface="Roboto"/>
                <a:cs typeface="Roboto"/>
              </a:rPr>
              <a:t>www.iveri.com</a:t>
            </a:r>
          </a:p>
        </p:txBody>
      </p:sp>
      <p:sp>
        <p:nvSpPr>
          <p:cNvPr id="18" name="Connector 17">
            <a:extLst>
              <a:ext uri="{FF2B5EF4-FFF2-40B4-BE49-F238E27FC236}">
                <a16:creationId xmlns:a16="http://schemas.microsoft.com/office/drawing/2014/main" id="{3AC1F1CA-D254-4948-8F01-AFB84AE43F92}"/>
              </a:ext>
            </a:extLst>
          </p:cNvPr>
          <p:cNvSpPr>
            <a:spLocks noGrp="1"/>
          </p:cNvSpPr>
          <p:nvPr/>
        </p:nvSpPr>
        <p:spPr>
          <a:xfrm>
            <a:off x="838200" y="5486400"/>
            <a:ext cx="4762500" cy="0"/>
          </a:xfrm>
          <a:prstGeom prst="line">
            <a:avLst/>
          </a:prstGeom>
          <a:ln w="9525">
            <a:solidFill>
              <a:srgbClr val="FFFFFF">
                <a:alpha val="22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3A0477D-1D53-4D8A-97D8-B422ED8A7733}"/>
              </a:ext>
            </a:extLst>
          </p:cNvPr>
          <p:cNvSpPr>
            <a:spLocks noGrp="1"/>
          </p:cNvSpPr>
          <p:nvPr/>
        </p:nvSpPr>
        <p:spPr>
          <a:xfrm>
            <a:off x="838200" y="6362700"/>
            <a:ext cx="5715000" cy="2095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93">
                <a:solidFill>
                  <a:srgbClr val="FFFFFF">
                    <a:alpha val="75000"/>
                  </a:srgbClr>
                </a:solidFill>
                <a:latin typeface="Gotham"/>
                <a:ea typeface="Gotham"/>
                <a:cs typeface="Gotham"/>
              </a:rPr>
              <a:t>iVeri  ·  payment technology</a:t>
            </a:r>
          </a:p>
        </p:txBody>
      </p:sp>
    </p:spTree>
    <p:extLst>
      <p:ext uri="{BB962C8B-B14F-4D97-AF65-F5344CB8AC3E}">
        <p14:creationId xmlns:p14="http://schemas.microsoft.com/office/powerpoint/2010/main" val="2726648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E5551752791846839733857D969282" ma:contentTypeVersion="12" ma:contentTypeDescription="Create a new document." ma:contentTypeScope="" ma:versionID="1a8879fd3849ec4a89c4804a65ce9991">
  <xsd:schema xmlns:xsd="http://www.w3.org/2001/XMLSchema" xmlns:xs="http://www.w3.org/2001/XMLSchema" xmlns:p="http://schemas.microsoft.com/office/2006/metadata/properties" xmlns:ns2="6fd79a57-a136-4001-b63b-ebf2e0873090" xmlns:ns3="aec69202-f343-4d69-99e9-f110f55a0e16" targetNamespace="http://schemas.microsoft.com/office/2006/metadata/properties" ma:root="true" ma:fieldsID="2204e73a83888030289a66b14e671ba9" ns2:_="" ns3:_="">
    <xsd:import namespace="6fd79a57-a136-4001-b63b-ebf2e0873090"/>
    <xsd:import namespace="aec69202-f343-4d69-99e9-f110f55a0e1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d79a57-a136-4001-b63b-ebf2e08730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cfd3fa0f-915b-4857-8d47-4a506cafe86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c69202-f343-4d69-99e9-f110f55a0e16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75b73be0-9df8-4164-bb2c-fbd67b497463}" ma:internalName="TaxCatchAll" ma:showField="CatchAllData" ma:web="aec69202-f343-4d69-99e9-f110f55a0e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ec69202-f343-4d69-99e9-f110f55a0e16" xsi:nil="true"/>
    <lcf76f155ced4ddcb4097134ff3c332f xmlns="6fd79a57-a136-4001-b63b-ebf2e087309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7784F15-B0CD-4343-81BF-F3312364AD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fd79a57-a136-4001-b63b-ebf2e0873090"/>
    <ds:schemaRef ds:uri="aec69202-f343-4d69-99e9-f110f55a0e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F0AE0C6-4EA2-4E9B-A0BA-769A90AB077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4FB0CE9-6693-47F5-8A36-70E3970D7EFA}">
  <ds:schemaRefs>
    <ds:schemaRef ds:uri="http://schemas.microsoft.com/office/2006/metadata/properties"/>
    <ds:schemaRef ds:uri="http://schemas.microsoft.com/office/infopath/2007/PartnerControls"/>
    <ds:schemaRef ds:uri="aec69202-f343-4d69-99e9-f110f55a0e16"/>
    <ds:schemaRef ds:uri="6fd79a57-a136-4001-b63b-ebf2e087309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741</Words>
  <Application>Microsoft Office PowerPoint</Application>
  <DocSecurity>0</DocSecurity>
  <PresentationFormat>Widescreen</PresentationFormat>
  <Paragraphs>121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Gotham</vt:lpstr>
      <vt:lpstr>Gotham Black</vt:lpstr>
      <vt:lpstr>Gotham Light</vt:lpstr>
      <vt:lpstr>Gotham Thin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Stephanie Rankin</cp:lastModifiedBy>
  <cp:revision>1</cp:revision>
  <dcterms:created xsi:type="dcterms:W3CDTF">2026-09-21T12:34:00Z</dcterms:created>
  <dcterms:modified xsi:type="dcterms:W3CDTF">2026-09-22T11:16:20Z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0x01010057E5551752791846839733857D969282</vt:lpwstr>
  </property>
  <property fmtid="{D5CDD505-2E9C-101B-9397-08002B2CF9AE}" pid="3" name="MediaServiceImageTags">
    <vt:lpwstr/>
  </property>
</Properties>
</file>