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Default Extension="jp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136B201-71F4-46C8-AAFF-2A400D728AB3}" v="46" dt="2026-09-22T06:33:16.1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5" d="100"/>
          <a:sy n="105" d="100"/>
        </p:scale>
        <p:origin x="798" y="90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Rankin" userId="07320830-b9ea-49d7-bb12-da11a9291aad" providerId="ADAL" clId="{61A47599-7D87-499A-BB8C-4BE6D12DD1F9}"/>
    <pc:docChg chg="undo custSel modSld">
      <pc:chgData name="Stephanie Rankin" userId="07320830-b9ea-49d7-bb12-da11a9291aad" providerId="ADAL" clId="{61A47599-7D87-499A-BB8C-4BE6D12DD1F9}" dt="2026-09-22T13:06:09.318" v="424" actId="1036"/>
      <pc:docMkLst>
        <pc:docMk/>
      </pc:docMkLst>
      <pc:sldChg chg="modSp mod modAnim">
        <pc:chgData name="Stephanie Rankin" userId="07320830-b9ea-49d7-bb12-da11a9291aad" providerId="ADAL" clId="{61A47599-7D87-499A-BB8C-4BE6D12DD1F9}" dt="2026-09-22T06:23:44.491" v="349"/>
        <pc:sldMkLst>
          <pc:docMk/>
          <pc:sldMk cId="964514624" sldId="256"/>
        </pc:sldMkLst>
        <pc:picChg chg="mod">
          <ac:chgData name="Stephanie Rankin" userId="07320830-b9ea-49d7-bb12-da11a9291aad" providerId="ADAL" clId="{61A47599-7D87-499A-BB8C-4BE6D12DD1F9}" dt="2026-09-22T06:12:02.991" v="280" actId="1035"/>
          <ac:picMkLst>
            <pc:docMk/>
            <pc:sldMk cId="964514624" sldId="256"/>
            <ac:picMk id="7" creationId="{38F9A334-AD80-E66F-7BF7-35F0D845D8C7}"/>
          </ac:picMkLst>
        </pc:picChg>
      </pc:sldChg>
      <pc:sldChg chg="addSp delSp modSp mod modAnim">
        <pc:chgData name="Stephanie Rankin" userId="07320830-b9ea-49d7-bb12-da11a9291aad" providerId="ADAL" clId="{61A47599-7D87-499A-BB8C-4BE6D12DD1F9}" dt="2026-09-22T06:24:46.726" v="356"/>
        <pc:sldMkLst>
          <pc:docMk/>
          <pc:sldMk cId="1750207003" sldId="257"/>
        </pc:sldMkLst>
        <pc:spChg chg="add del mod">
          <ac:chgData name="Stephanie Rankin" userId="07320830-b9ea-49d7-bb12-da11a9291aad" providerId="ADAL" clId="{61A47599-7D87-499A-BB8C-4BE6D12DD1F9}" dt="2026-09-21T13:48:20.755" v="46" actId="478"/>
          <ac:spMkLst>
            <pc:docMk/>
            <pc:sldMk cId="1750207003" sldId="257"/>
            <ac:spMk id="4" creationId="{56836935-F076-452F-919E-13EE9F8DEF8C}"/>
          </ac:spMkLst>
        </pc:spChg>
        <pc:spChg chg="del mod">
          <ac:chgData name="Stephanie Rankin" userId="07320830-b9ea-49d7-bb12-da11a9291aad" providerId="ADAL" clId="{61A47599-7D87-499A-BB8C-4BE6D12DD1F9}" dt="2026-09-21T13:48:19.079" v="45" actId="478"/>
          <ac:spMkLst>
            <pc:docMk/>
            <pc:sldMk cId="1750207003" sldId="257"/>
            <ac:spMk id="5" creationId="{081BFE61-DDDF-444A-A85B-F1C95C6FCAF3}"/>
          </ac:spMkLst>
        </pc:spChg>
        <pc:picChg chg="add mod ord">
          <ac:chgData name="Stephanie Rankin" userId="07320830-b9ea-49d7-bb12-da11a9291aad" providerId="ADAL" clId="{61A47599-7D87-499A-BB8C-4BE6D12DD1F9}" dt="2026-09-21T13:48:15.760" v="43" actId="29295"/>
          <ac:picMkLst>
            <pc:docMk/>
            <pc:sldMk cId="1750207003" sldId="257"/>
            <ac:picMk id="6" creationId="{A3437930-019B-3295-25DA-25F970A45A66}"/>
          </ac:picMkLst>
        </pc:picChg>
        <pc:picChg chg="add del">
          <ac:chgData name="Stephanie Rankin" userId="07320830-b9ea-49d7-bb12-da11a9291aad" providerId="ADAL" clId="{61A47599-7D87-499A-BB8C-4BE6D12DD1F9}" dt="2026-09-21T13:47:45.294" v="37" actId="478"/>
          <ac:picMkLst>
            <pc:docMk/>
            <pc:sldMk cId="1750207003" sldId="257"/>
            <ac:picMk id="35" creationId="{00000000-0000-0000-0000-000000000000}"/>
          </ac:picMkLst>
        </pc:picChg>
        <pc:picChg chg="mod">
          <ac:chgData name="Stephanie Rankin" userId="07320830-b9ea-49d7-bb12-da11a9291aad" providerId="ADAL" clId="{61A47599-7D87-499A-BB8C-4BE6D12DD1F9}" dt="2026-09-21T13:48:23.521" v="47" actId="1076"/>
          <ac:picMkLst>
            <pc:docMk/>
            <pc:sldMk cId="1750207003" sldId="257"/>
            <ac:picMk id="38" creationId="{00000000-0000-0000-0000-000000000000}"/>
          </ac:picMkLst>
        </pc:picChg>
      </pc:sldChg>
      <pc:sldChg chg="modAnim">
        <pc:chgData name="Stephanie Rankin" userId="07320830-b9ea-49d7-bb12-da11a9291aad" providerId="ADAL" clId="{61A47599-7D87-499A-BB8C-4BE6D12DD1F9}" dt="2026-09-22T06:26:11.553" v="360"/>
        <pc:sldMkLst>
          <pc:docMk/>
          <pc:sldMk cId="463916180" sldId="258"/>
        </pc:sldMkLst>
      </pc:sldChg>
      <pc:sldChg chg="addSp delSp modSp mod modAnim">
        <pc:chgData name="Stephanie Rankin" userId="07320830-b9ea-49d7-bb12-da11a9291aad" providerId="ADAL" clId="{61A47599-7D87-499A-BB8C-4BE6D12DD1F9}" dt="2026-09-22T06:26:22.904" v="362"/>
        <pc:sldMkLst>
          <pc:docMk/>
          <pc:sldMk cId="893822604" sldId="259"/>
        </pc:sldMkLst>
        <pc:spChg chg="add del ord">
          <ac:chgData name="Stephanie Rankin" userId="07320830-b9ea-49d7-bb12-da11a9291aad" providerId="ADAL" clId="{61A47599-7D87-499A-BB8C-4BE6D12DD1F9}" dt="2026-09-21T13:49:16.193" v="75" actId="171"/>
          <ac:spMkLst>
            <pc:docMk/>
            <pc:sldMk cId="893822604" sldId="259"/>
            <ac:spMk id="2" creationId="{C1B4A561-EABC-47A6-852B-96E31ECA5DFF}"/>
          </ac:spMkLst>
        </pc:spChg>
        <pc:spChg chg="add del mod">
          <ac:chgData name="Stephanie Rankin" userId="07320830-b9ea-49d7-bb12-da11a9291aad" providerId="ADAL" clId="{61A47599-7D87-499A-BB8C-4BE6D12DD1F9}" dt="2026-09-21T13:49:39.620" v="80" actId="1076"/>
          <ac:spMkLst>
            <pc:docMk/>
            <pc:sldMk cId="893822604" sldId="259"/>
            <ac:spMk id="4" creationId="{B1F91DC4-00B3-4EFD-B7EC-E2A43C27731B}"/>
          </ac:spMkLst>
        </pc:spChg>
        <pc:spChg chg="add del mod">
          <ac:chgData name="Stephanie Rankin" userId="07320830-b9ea-49d7-bb12-da11a9291aad" providerId="ADAL" clId="{61A47599-7D87-499A-BB8C-4BE6D12DD1F9}" dt="2026-09-21T13:49:45.094" v="82" actId="1076"/>
          <ac:spMkLst>
            <pc:docMk/>
            <pc:sldMk cId="893822604" sldId="259"/>
            <ac:spMk id="5" creationId="{916DB3F6-B649-4A14-B74A-6530E32940AA}"/>
          </ac:spMkLst>
        </pc:spChg>
        <pc:picChg chg="add mod ord">
          <ac:chgData name="Stephanie Rankin" userId="07320830-b9ea-49d7-bb12-da11a9291aad" providerId="ADAL" clId="{61A47599-7D87-499A-BB8C-4BE6D12DD1F9}" dt="2026-09-21T13:49:27.136" v="76" actId="29295"/>
          <ac:picMkLst>
            <pc:docMk/>
            <pc:sldMk cId="893822604" sldId="259"/>
            <ac:picMk id="7" creationId="{9FEEB087-0C2D-A371-E01A-8841636759B1}"/>
          </ac:picMkLst>
        </pc:picChg>
        <pc:picChg chg="del">
          <ac:chgData name="Stephanie Rankin" userId="07320830-b9ea-49d7-bb12-da11a9291aad" providerId="ADAL" clId="{61A47599-7D87-499A-BB8C-4BE6D12DD1F9}" dt="2026-09-21T13:48:58.089" v="68" actId="478"/>
          <ac:picMkLst>
            <pc:docMk/>
            <pc:sldMk cId="893822604" sldId="259"/>
            <ac:picMk id="16" creationId="{00000000-0000-0000-0000-000000000000}"/>
          </ac:picMkLst>
        </pc:picChg>
      </pc:sldChg>
      <pc:sldChg chg="addSp delSp modSp mod modAnim">
        <pc:chgData name="Stephanie Rankin" userId="07320830-b9ea-49d7-bb12-da11a9291aad" providerId="ADAL" clId="{61A47599-7D87-499A-BB8C-4BE6D12DD1F9}" dt="2026-09-22T13:05:59.205" v="404" actId="1036"/>
        <pc:sldMkLst>
          <pc:docMk/>
          <pc:sldMk cId="162739278" sldId="260"/>
        </pc:sldMkLst>
        <pc:spChg chg="add del mod">
          <ac:chgData name="Stephanie Rankin" userId="07320830-b9ea-49d7-bb12-da11a9291aad" providerId="ADAL" clId="{61A47599-7D87-499A-BB8C-4BE6D12DD1F9}" dt="2026-09-21T13:50:40.132" v="130" actId="1076"/>
          <ac:spMkLst>
            <pc:docMk/>
            <pc:sldMk cId="162739278" sldId="260"/>
            <ac:spMk id="4" creationId="{63E3F3F8-5B5D-47CA-904E-1E0A0218B3D9}"/>
          </ac:spMkLst>
        </pc:spChg>
        <pc:spChg chg="del">
          <ac:chgData name="Stephanie Rankin" userId="07320830-b9ea-49d7-bb12-da11a9291aad" providerId="ADAL" clId="{61A47599-7D87-499A-BB8C-4BE6D12DD1F9}" dt="2026-09-22T06:21:10.337" v="283" actId="478"/>
          <ac:spMkLst>
            <pc:docMk/>
            <pc:sldMk cId="162739278" sldId="260"/>
            <ac:spMk id="10" creationId="{3D64AEF6-1770-4B5F-ADEB-2E3E14E28C92}"/>
          </ac:spMkLst>
        </pc:spChg>
        <pc:spChg chg="del">
          <ac:chgData name="Stephanie Rankin" userId="07320830-b9ea-49d7-bb12-da11a9291aad" providerId="ADAL" clId="{61A47599-7D87-499A-BB8C-4BE6D12DD1F9}" dt="2026-09-22T06:21:08.337" v="282" actId="478"/>
          <ac:spMkLst>
            <pc:docMk/>
            <pc:sldMk cId="162739278" sldId="260"/>
            <ac:spMk id="11" creationId="{A747BBAC-725D-431B-8ECD-0343D0949A07}"/>
          </ac:spMkLst>
        </pc:spChg>
        <pc:spChg chg="del">
          <ac:chgData name="Stephanie Rankin" userId="07320830-b9ea-49d7-bb12-da11a9291aad" providerId="ADAL" clId="{61A47599-7D87-499A-BB8C-4BE6D12DD1F9}" dt="2026-09-22T06:21:11.372" v="284" actId="478"/>
          <ac:spMkLst>
            <pc:docMk/>
            <pc:sldMk cId="162739278" sldId="260"/>
            <ac:spMk id="12" creationId="{C0C6C05B-EA14-4A10-8D61-026DC6F083BE}"/>
          </ac:spMkLst>
        </pc:spChg>
        <pc:spChg chg="del">
          <ac:chgData name="Stephanie Rankin" userId="07320830-b9ea-49d7-bb12-da11a9291aad" providerId="ADAL" clId="{61A47599-7D87-499A-BB8C-4BE6D12DD1F9}" dt="2026-09-22T06:20:57.065" v="281" actId="478"/>
          <ac:spMkLst>
            <pc:docMk/>
            <pc:sldMk cId="162739278" sldId="260"/>
            <ac:spMk id="13" creationId="{69AD4491-93F1-46BD-A61C-73CF321DB6DA}"/>
          </ac:spMkLst>
        </pc:spChg>
        <pc:spChg chg="del">
          <ac:chgData name="Stephanie Rankin" userId="07320830-b9ea-49d7-bb12-da11a9291aad" providerId="ADAL" clId="{61A47599-7D87-499A-BB8C-4BE6D12DD1F9}" dt="2026-09-22T06:21:18.568" v="291" actId="478"/>
          <ac:spMkLst>
            <pc:docMk/>
            <pc:sldMk cId="162739278" sldId="260"/>
            <ac:spMk id="14" creationId="{E7F81D21-F8E5-41D7-B24F-261BAF3BFEE7}"/>
          </ac:spMkLst>
        </pc:spChg>
        <pc:spChg chg="del">
          <ac:chgData name="Stephanie Rankin" userId="07320830-b9ea-49d7-bb12-da11a9291aad" providerId="ADAL" clId="{61A47599-7D87-499A-BB8C-4BE6D12DD1F9}" dt="2026-09-22T06:21:12.432" v="285" actId="478"/>
          <ac:spMkLst>
            <pc:docMk/>
            <pc:sldMk cId="162739278" sldId="260"/>
            <ac:spMk id="15" creationId="{1764C6B5-32C5-478E-9613-C893A1908AC5}"/>
          </ac:spMkLst>
        </pc:spChg>
        <pc:spChg chg="del">
          <ac:chgData name="Stephanie Rankin" userId="07320830-b9ea-49d7-bb12-da11a9291aad" providerId="ADAL" clId="{61A47599-7D87-499A-BB8C-4BE6D12DD1F9}" dt="2026-09-22T06:21:15.308" v="288" actId="478"/>
          <ac:spMkLst>
            <pc:docMk/>
            <pc:sldMk cId="162739278" sldId="260"/>
            <ac:spMk id="16" creationId="{E1EE4BB2-A1E3-4DF3-9458-81CAB3371FDC}"/>
          </ac:spMkLst>
        </pc:spChg>
        <pc:spChg chg="del">
          <ac:chgData name="Stephanie Rankin" userId="07320830-b9ea-49d7-bb12-da11a9291aad" providerId="ADAL" clId="{61A47599-7D87-499A-BB8C-4BE6D12DD1F9}" dt="2026-09-22T06:21:16.559" v="289" actId="478"/>
          <ac:spMkLst>
            <pc:docMk/>
            <pc:sldMk cId="162739278" sldId="260"/>
            <ac:spMk id="17" creationId="{01CEA8BA-A677-4590-A4A7-E51A872A5518}"/>
          </ac:spMkLst>
        </pc:spChg>
        <pc:spChg chg="del">
          <ac:chgData name="Stephanie Rankin" userId="07320830-b9ea-49d7-bb12-da11a9291aad" providerId="ADAL" clId="{61A47599-7D87-499A-BB8C-4BE6D12DD1F9}" dt="2026-09-22T06:21:13.306" v="286" actId="478"/>
          <ac:spMkLst>
            <pc:docMk/>
            <pc:sldMk cId="162739278" sldId="260"/>
            <ac:spMk id="18" creationId="{E80DBE37-B516-42A6-BAC1-36A467EFB54E}"/>
          </ac:spMkLst>
        </pc:spChg>
        <pc:spChg chg="del">
          <ac:chgData name="Stephanie Rankin" userId="07320830-b9ea-49d7-bb12-da11a9291aad" providerId="ADAL" clId="{61A47599-7D87-499A-BB8C-4BE6D12DD1F9}" dt="2026-09-22T06:21:14.173" v="287" actId="478"/>
          <ac:spMkLst>
            <pc:docMk/>
            <pc:sldMk cId="162739278" sldId="260"/>
            <ac:spMk id="19" creationId="{CFD4BF27-03E3-4D7A-A10C-69BF62D469D0}"/>
          </ac:spMkLst>
        </pc:spChg>
        <pc:spChg chg="del">
          <ac:chgData name="Stephanie Rankin" userId="07320830-b9ea-49d7-bb12-da11a9291aad" providerId="ADAL" clId="{61A47599-7D87-499A-BB8C-4BE6D12DD1F9}" dt="2026-09-22T06:21:17.441" v="290" actId="478"/>
          <ac:spMkLst>
            <pc:docMk/>
            <pc:sldMk cId="162739278" sldId="260"/>
            <ac:spMk id="20" creationId="{95ED296D-0B7F-41A1-8272-5FFF59537685}"/>
          </ac:spMkLst>
        </pc:spChg>
        <pc:spChg chg="mod">
          <ac:chgData name="Stephanie Rankin" userId="07320830-b9ea-49d7-bb12-da11a9291aad" providerId="ADAL" clId="{61A47599-7D87-499A-BB8C-4BE6D12DD1F9}" dt="2026-09-22T13:05:59.205" v="404" actId="1036"/>
          <ac:spMkLst>
            <pc:docMk/>
            <pc:sldMk cId="162739278" sldId="260"/>
            <ac:spMk id="23" creationId="{DD40440C-A048-47E9-9352-6370D4BF6D2B}"/>
          </ac:spMkLst>
        </pc:spChg>
        <pc:spChg chg="mod">
          <ac:chgData name="Stephanie Rankin" userId="07320830-b9ea-49d7-bb12-da11a9291aad" providerId="ADAL" clId="{61A47599-7D87-499A-BB8C-4BE6D12DD1F9}" dt="2026-09-22T13:05:59.205" v="404" actId="1036"/>
          <ac:spMkLst>
            <pc:docMk/>
            <pc:sldMk cId="162739278" sldId="260"/>
            <ac:spMk id="34" creationId="{EE2D87E8-2589-44DB-838C-52CD16971602}"/>
          </ac:spMkLst>
        </pc:spChg>
        <pc:spChg chg="del">
          <ac:chgData name="Stephanie Rankin" userId="07320830-b9ea-49d7-bb12-da11a9291aad" providerId="ADAL" clId="{61A47599-7D87-499A-BB8C-4BE6D12DD1F9}" dt="2026-09-22T06:21:23.800" v="294" actId="478"/>
          <ac:spMkLst>
            <pc:docMk/>
            <pc:sldMk cId="162739278" sldId="260"/>
            <ac:spMk id="37" creationId="{BF7CEC8A-C74F-4E07-B3AD-C1522315B350}"/>
          </ac:spMkLst>
        </pc:spChg>
        <pc:spChg chg="mod">
          <ac:chgData name="Stephanie Rankin" userId="07320830-b9ea-49d7-bb12-da11a9291aad" providerId="ADAL" clId="{61A47599-7D87-499A-BB8C-4BE6D12DD1F9}" dt="2026-09-22T13:05:59.205" v="404" actId="1036"/>
          <ac:spMkLst>
            <pc:docMk/>
            <pc:sldMk cId="162739278" sldId="260"/>
            <ac:spMk id="41" creationId="{C71AEC9E-B2BF-4FF0-B214-9082F6030D21}"/>
          </ac:spMkLst>
        </pc:spChg>
        <pc:picChg chg="del">
          <ac:chgData name="Stephanie Rankin" userId="07320830-b9ea-49d7-bb12-da11a9291aad" providerId="ADAL" clId="{61A47599-7D87-499A-BB8C-4BE6D12DD1F9}" dt="2026-09-22T06:21:19.630" v="292" actId="478"/>
          <ac:picMkLst>
            <pc:docMk/>
            <pc:sldMk cId="162739278" sldId="260"/>
            <ac:picMk id="5" creationId="{9216A11A-2F78-8287-4758-735BEEBAADDC}"/>
          </ac:picMkLst>
        </pc:picChg>
        <pc:picChg chg="add mod ord">
          <ac:chgData name="Stephanie Rankin" userId="07320830-b9ea-49d7-bb12-da11a9291aad" providerId="ADAL" clId="{61A47599-7D87-499A-BB8C-4BE6D12DD1F9}" dt="2026-09-21T13:50:37.672" v="129" actId="29295"/>
          <ac:picMkLst>
            <pc:docMk/>
            <pc:sldMk cId="162739278" sldId="260"/>
            <ac:picMk id="26" creationId="{03581B1B-FAB3-78A2-6336-B201DD8E5B41}"/>
          </ac:picMkLst>
        </pc:picChg>
        <pc:picChg chg="add mod">
          <ac:chgData name="Stephanie Rankin" userId="07320830-b9ea-49d7-bb12-da11a9291aad" providerId="ADAL" clId="{61A47599-7D87-499A-BB8C-4BE6D12DD1F9}" dt="2026-09-22T06:21:36.993" v="298" actId="1076"/>
          <ac:picMkLst>
            <pc:docMk/>
            <pc:sldMk cId="162739278" sldId="260"/>
            <ac:picMk id="27" creationId="{2AA7686D-3251-EAAB-5FC6-5B0E9B5BF4D5}"/>
          </ac:picMkLst>
        </pc:picChg>
        <pc:picChg chg="add mod">
          <ac:chgData name="Stephanie Rankin" userId="07320830-b9ea-49d7-bb12-da11a9291aad" providerId="ADAL" clId="{61A47599-7D87-499A-BB8C-4BE6D12DD1F9}" dt="2026-09-22T06:21:46.142" v="302" actId="14100"/>
          <ac:picMkLst>
            <pc:docMk/>
            <pc:sldMk cId="162739278" sldId="260"/>
            <ac:picMk id="29" creationId="{8E746AAC-8D30-1605-688D-E8F51B302179}"/>
          </ac:picMkLst>
        </pc:picChg>
        <pc:picChg chg="add mod">
          <ac:chgData name="Stephanie Rankin" userId="07320830-b9ea-49d7-bb12-da11a9291aad" providerId="ADAL" clId="{61A47599-7D87-499A-BB8C-4BE6D12DD1F9}" dt="2026-09-22T06:21:59.611" v="308" actId="1076"/>
          <ac:picMkLst>
            <pc:docMk/>
            <pc:sldMk cId="162739278" sldId="260"/>
            <ac:picMk id="31" creationId="{542DE059-F89B-B670-7EAF-40741773FFD6}"/>
          </ac:picMkLst>
        </pc:picChg>
        <pc:picChg chg="del">
          <ac:chgData name="Stephanie Rankin" userId="07320830-b9ea-49d7-bb12-da11a9291aad" providerId="ADAL" clId="{61A47599-7D87-499A-BB8C-4BE6D12DD1F9}" dt="2026-09-21T13:50:18.178" v="124" actId="478"/>
          <ac:picMkLst>
            <pc:docMk/>
            <pc:sldMk cId="162739278" sldId="260"/>
            <ac:picMk id="50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06:21:21.403" v="293" actId="478"/>
          <ac:picMkLst>
            <pc:docMk/>
            <pc:sldMk cId="162739278" sldId="260"/>
            <ac:picMk id="85" creationId="{00000000-0000-0000-0000-000000000000}"/>
          </ac:picMkLst>
        </pc:picChg>
      </pc:sldChg>
      <pc:sldChg chg="addSp delSp modSp mod modAnim">
        <pc:chgData name="Stephanie Rankin" userId="07320830-b9ea-49d7-bb12-da11a9291aad" providerId="ADAL" clId="{61A47599-7D87-499A-BB8C-4BE6D12DD1F9}" dt="2026-09-22T13:06:09.318" v="424" actId="1036"/>
        <pc:sldMkLst>
          <pc:docMk/>
          <pc:sldMk cId="554964027" sldId="261"/>
        </pc:sldMkLst>
        <pc:spChg chg="add del mod">
          <ac:chgData name="Stephanie Rankin" userId="07320830-b9ea-49d7-bb12-da11a9291aad" providerId="ADAL" clId="{61A47599-7D87-499A-BB8C-4BE6D12DD1F9}" dt="2026-09-22T06:07:57.487" v="168" actId="14100"/>
          <ac:spMkLst>
            <pc:docMk/>
            <pc:sldMk cId="554964027" sldId="261"/>
            <ac:spMk id="4" creationId="{5D893DC4-AE8D-4B48-B729-D921D49FB9A5}"/>
          </ac:spMkLst>
        </pc:spChg>
        <pc:spChg chg="mod">
          <ac:chgData name="Stephanie Rankin" userId="07320830-b9ea-49d7-bb12-da11a9291aad" providerId="ADAL" clId="{61A47599-7D87-499A-BB8C-4BE6D12DD1F9}" dt="2026-09-22T13:06:09.318" v="424" actId="1036"/>
          <ac:spMkLst>
            <pc:docMk/>
            <pc:sldMk cId="554964027" sldId="261"/>
            <ac:spMk id="8" creationId="{113B3E4C-B12F-4783-890A-3C27EC21FC8B}"/>
          </ac:spMkLst>
        </pc:spChg>
        <pc:spChg chg="mod">
          <ac:chgData name="Stephanie Rankin" userId="07320830-b9ea-49d7-bb12-da11a9291aad" providerId="ADAL" clId="{61A47599-7D87-499A-BB8C-4BE6D12DD1F9}" dt="2026-09-22T13:06:09.318" v="424" actId="1036"/>
          <ac:spMkLst>
            <pc:docMk/>
            <pc:sldMk cId="554964027" sldId="261"/>
            <ac:spMk id="9" creationId="{2AA2C5E6-21B4-46D6-B62D-777C8FF2601C}"/>
          </ac:spMkLst>
        </pc:spChg>
        <pc:spChg chg="mod">
          <ac:chgData name="Stephanie Rankin" userId="07320830-b9ea-49d7-bb12-da11a9291aad" providerId="ADAL" clId="{61A47599-7D87-499A-BB8C-4BE6D12DD1F9}" dt="2026-09-22T13:06:09.318" v="424" actId="1036"/>
          <ac:spMkLst>
            <pc:docMk/>
            <pc:sldMk cId="554964027" sldId="261"/>
            <ac:spMk id="10" creationId="{1CC2994E-11F6-4A3A-B0FF-D6CE9B96DDA6}"/>
          </ac:spMkLst>
        </pc:spChg>
        <pc:spChg chg="mod">
          <ac:chgData name="Stephanie Rankin" userId="07320830-b9ea-49d7-bb12-da11a9291aad" providerId="ADAL" clId="{61A47599-7D87-499A-BB8C-4BE6D12DD1F9}" dt="2026-09-22T13:06:09.318" v="424" actId="1036"/>
          <ac:spMkLst>
            <pc:docMk/>
            <pc:sldMk cId="554964027" sldId="261"/>
            <ac:spMk id="12" creationId="{D7D828B4-D2B3-4C9E-B574-8728199321BC}"/>
          </ac:spMkLst>
        </pc:spChg>
        <pc:spChg chg="mod">
          <ac:chgData name="Stephanie Rankin" userId="07320830-b9ea-49d7-bb12-da11a9291aad" providerId="ADAL" clId="{61A47599-7D87-499A-BB8C-4BE6D12DD1F9}" dt="2026-09-22T13:06:09.318" v="424" actId="1036"/>
          <ac:spMkLst>
            <pc:docMk/>
            <pc:sldMk cId="554964027" sldId="261"/>
            <ac:spMk id="15" creationId="{C183EB9B-D216-43C8-B5D0-93BC226ED91E}"/>
          </ac:spMkLst>
        </pc:spChg>
        <pc:spChg chg="mod">
          <ac:chgData name="Stephanie Rankin" userId="07320830-b9ea-49d7-bb12-da11a9291aad" providerId="ADAL" clId="{61A47599-7D87-499A-BB8C-4BE6D12DD1F9}" dt="2026-09-22T13:06:09.318" v="424" actId="1036"/>
          <ac:spMkLst>
            <pc:docMk/>
            <pc:sldMk cId="554964027" sldId="261"/>
            <ac:spMk id="16" creationId="{A0521D8C-249A-4742-85EA-FE6A6FB5C037}"/>
          </ac:spMkLst>
        </pc:spChg>
        <pc:spChg chg="mod">
          <ac:chgData name="Stephanie Rankin" userId="07320830-b9ea-49d7-bb12-da11a9291aad" providerId="ADAL" clId="{61A47599-7D87-499A-BB8C-4BE6D12DD1F9}" dt="2026-09-22T13:06:09.318" v="424" actId="1036"/>
          <ac:spMkLst>
            <pc:docMk/>
            <pc:sldMk cId="554964027" sldId="261"/>
            <ac:spMk id="17" creationId="{12E07924-EFEF-46B4-A4E8-D1460F09FBB5}"/>
          </ac:spMkLst>
        </pc:spChg>
        <pc:spChg chg="mod">
          <ac:chgData name="Stephanie Rankin" userId="07320830-b9ea-49d7-bb12-da11a9291aad" providerId="ADAL" clId="{61A47599-7D87-499A-BB8C-4BE6D12DD1F9}" dt="2026-09-22T13:06:09.318" v="424" actId="1036"/>
          <ac:spMkLst>
            <pc:docMk/>
            <pc:sldMk cId="554964027" sldId="261"/>
            <ac:spMk id="20" creationId="{8422F527-368D-4998-9531-193DF5804926}"/>
          </ac:spMkLst>
        </pc:spChg>
        <pc:spChg chg="mod">
          <ac:chgData name="Stephanie Rankin" userId="07320830-b9ea-49d7-bb12-da11a9291aad" providerId="ADAL" clId="{61A47599-7D87-499A-BB8C-4BE6D12DD1F9}" dt="2026-09-22T13:06:09.318" v="424" actId="1036"/>
          <ac:spMkLst>
            <pc:docMk/>
            <pc:sldMk cId="554964027" sldId="261"/>
            <ac:spMk id="21" creationId="{D403A4ED-0121-4BFB-9029-7B79D5D8BB41}"/>
          </ac:spMkLst>
        </pc:spChg>
        <pc:spChg chg="mod">
          <ac:chgData name="Stephanie Rankin" userId="07320830-b9ea-49d7-bb12-da11a9291aad" providerId="ADAL" clId="{61A47599-7D87-499A-BB8C-4BE6D12DD1F9}" dt="2026-09-22T13:06:09.318" v="424" actId="1036"/>
          <ac:spMkLst>
            <pc:docMk/>
            <pc:sldMk cId="554964027" sldId="261"/>
            <ac:spMk id="22" creationId="{455FA5BC-3F55-45B0-8C83-B432166C7E1D}"/>
          </ac:spMkLst>
        </pc:spChg>
        <pc:picChg chg="add mod ord">
          <ac:chgData name="Stephanie Rankin" userId="07320830-b9ea-49d7-bb12-da11a9291aad" providerId="ADAL" clId="{61A47599-7D87-499A-BB8C-4BE6D12DD1F9}" dt="2026-09-22T06:07:53.874" v="167" actId="29295"/>
          <ac:picMkLst>
            <pc:docMk/>
            <pc:sldMk cId="554964027" sldId="261"/>
            <ac:picMk id="5" creationId="{8192B344-5475-99AD-DFF8-053D20250217}"/>
          </ac:picMkLst>
        </pc:picChg>
        <pc:picChg chg="add del mod">
          <ac:chgData name="Stephanie Rankin" userId="07320830-b9ea-49d7-bb12-da11a9291aad" providerId="ADAL" clId="{61A47599-7D87-499A-BB8C-4BE6D12DD1F9}" dt="2026-09-21T13:51:02.082" v="133" actId="478"/>
          <ac:picMkLst>
            <pc:docMk/>
            <pc:sldMk cId="554964027" sldId="261"/>
            <ac:picMk id="5" creationId="{DFEC1787-1B3E-787F-2526-70C75F80A215}"/>
          </ac:picMkLst>
        </pc:picChg>
        <pc:picChg chg="del">
          <ac:chgData name="Stephanie Rankin" userId="07320830-b9ea-49d7-bb12-da11a9291aad" providerId="ADAL" clId="{61A47599-7D87-499A-BB8C-4BE6D12DD1F9}" dt="2026-09-22T06:07:35.014" v="163" actId="478"/>
          <ac:picMkLst>
            <pc:docMk/>
            <pc:sldMk cId="554964027" sldId="261"/>
            <ac:picMk id="29" creationId="{00000000-0000-0000-0000-000000000000}"/>
          </ac:picMkLst>
        </pc:picChg>
      </pc:sldChg>
      <pc:sldChg chg="modAnim">
        <pc:chgData name="Stephanie Rankin" userId="07320830-b9ea-49d7-bb12-da11a9291aad" providerId="ADAL" clId="{61A47599-7D87-499A-BB8C-4BE6D12DD1F9}" dt="2026-09-22T06:31:49.239" v="377"/>
        <pc:sldMkLst>
          <pc:docMk/>
          <pc:sldMk cId="2124057771" sldId="262"/>
        </pc:sldMkLst>
      </pc:sldChg>
      <pc:sldChg chg="addSp delSp modSp mod modAnim">
        <pc:chgData name="Stephanie Rankin" userId="07320830-b9ea-49d7-bb12-da11a9291aad" providerId="ADAL" clId="{61A47599-7D87-499A-BB8C-4BE6D12DD1F9}" dt="2026-09-22T06:32:25.864" v="383"/>
        <pc:sldMkLst>
          <pc:docMk/>
          <pc:sldMk cId="162739278" sldId="263"/>
        </pc:sldMkLst>
        <pc:spChg chg="mod">
          <ac:chgData name="Stephanie Rankin" userId="07320830-b9ea-49d7-bb12-da11a9291aad" providerId="ADAL" clId="{61A47599-7D87-499A-BB8C-4BE6D12DD1F9}" dt="2026-09-22T06:09:05.094" v="223" actId="1076"/>
          <ac:spMkLst>
            <pc:docMk/>
            <pc:sldMk cId="162739278" sldId="263"/>
            <ac:spMk id="4" creationId="{63E3F3F8-5B5D-47CA-904E-1E0A0218B3D9}"/>
          </ac:spMkLst>
        </pc:spChg>
        <pc:spChg chg="add del">
          <ac:chgData name="Stephanie Rankin" userId="07320830-b9ea-49d7-bb12-da11a9291aad" providerId="ADAL" clId="{61A47599-7D87-499A-BB8C-4BE6D12DD1F9}" dt="2026-09-22T06:22:15.035" v="314" actId="478"/>
          <ac:spMkLst>
            <pc:docMk/>
            <pc:sldMk cId="162739278" sldId="263"/>
            <ac:spMk id="8" creationId="{2DA7248A-0012-49F6-8C45-66B3BF81DA53}"/>
          </ac:spMkLst>
        </pc:spChg>
        <pc:spChg chg="del">
          <ac:chgData name="Stephanie Rankin" userId="07320830-b9ea-49d7-bb12-da11a9291aad" providerId="ADAL" clId="{61A47599-7D87-499A-BB8C-4BE6D12DD1F9}" dt="2026-09-22T06:22:17.382" v="315" actId="478"/>
          <ac:spMkLst>
            <pc:docMk/>
            <pc:sldMk cId="162739278" sldId="263"/>
            <ac:spMk id="10" creationId="{3D64AEF6-1770-4B5F-ADEB-2E3E14E28C92}"/>
          </ac:spMkLst>
        </pc:spChg>
        <pc:spChg chg="del">
          <ac:chgData name="Stephanie Rankin" userId="07320830-b9ea-49d7-bb12-da11a9291aad" providerId="ADAL" clId="{61A47599-7D87-499A-BB8C-4BE6D12DD1F9}" dt="2026-09-22T06:22:09.826" v="309" actId="478"/>
          <ac:spMkLst>
            <pc:docMk/>
            <pc:sldMk cId="162739278" sldId="263"/>
            <ac:spMk id="11" creationId="{A747BBAC-725D-431B-8ECD-0343D0949A07}"/>
          </ac:spMkLst>
        </pc:spChg>
        <pc:spChg chg="del">
          <ac:chgData name="Stephanie Rankin" userId="07320830-b9ea-49d7-bb12-da11a9291aad" providerId="ADAL" clId="{61A47599-7D87-499A-BB8C-4BE6D12DD1F9}" dt="2026-09-22T06:22:20.560" v="318" actId="478"/>
          <ac:spMkLst>
            <pc:docMk/>
            <pc:sldMk cId="162739278" sldId="263"/>
            <ac:spMk id="12" creationId="{C0C6C05B-EA14-4A10-8D61-026DC6F083BE}"/>
          </ac:spMkLst>
        </pc:spChg>
        <pc:spChg chg="del">
          <ac:chgData name="Stephanie Rankin" userId="07320830-b9ea-49d7-bb12-da11a9291aad" providerId="ADAL" clId="{61A47599-7D87-499A-BB8C-4BE6D12DD1F9}" dt="2026-09-22T06:22:11.065" v="310" actId="478"/>
          <ac:spMkLst>
            <pc:docMk/>
            <pc:sldMk cId="162739278" sldId="263"/>
            <ac:spMk id="13" creationId="{69AD4491-93F1-46BD-A61C-73CF321DB6DA}"/>
          </ac:spMkLst>
        </pc:spChg>
        <pc:spChg chg="del">
          <ac:chgData name="Stephanie Rankin" userId="07320830-b9ea-49d7-bb12-da11a9291aad" providerId="ADAL" clId="{61A47599-7D87-499A-BB8C-4BE6D12DD1F9}" dt="2026-09-22T06:22:11.981" v="311" actId="478"/>
          <ac:spMkLst>
            <pc:docMk/>
            <pc:sldMk cId="162739278" sldId="263"/>
            <ac:spMk id="14" creationId="{E7F81D21-F8E5-41D7-B24F-261BAF3BFEE7}"/>
          </ac:spMkLst>
        </pc:spChg>
        <pc:spChg chg="del">
          <ac:chgData name="Stephanie Rankin" userId="07320830-b9ea-49d7-bb12-da11a9291aad" providerId="ADAL" clId="{61A47599-7D87-499A-BB8C-4BE6D12DD1F9}" dt="2026-09-22T06:22:19.688" v="317" actId="478"/>
          <ac:spMkLst>
            <pc:docMk/>
            <pc:sldMk cId="162739278" sldId="263"/>
            <ac:spMk id="15" creationId="{1764C6B5-32C5-478E-9613-C893A1908AC5}"/>
          </ac:spMkLst>
        </pc:spChg>
        <pc:spChg chg="del">
          <ac:chgData name="Stephanie Rankin" userId="07320830-b9ea-49d7-bb12-da11a9291aad" providerId="ADAL" clId="{61A47599-7D87-499A-BB8C-4BE6D12DD1F9}" dt="2026-09-22T06:22:18.791" v="316" actId="478"/>
          <ac:spMkLst>
            <pc:docMk/>
            <pc:sldMk cId="162739278" sldId="263"/>
            <ac:spMk id="16" creationId="{E1EE4BB2-A1E3-4DF3-9458-81CAB3371FDC}"/>
          </ac:spMkLst>
        </pc:spChg>
        <pc:spChg chg="del">
          <ac:chgData name="Stephanie Rankin" userId="07320830-b9ea-49d7-bb12-da11a9291aad" providerId="ADAL" clId="{61A47599-7D87-499A-BB8C-4BE6D12DD1F9}" dt="2026-09-22T06:22:12.979" v="312" actId="478"/>
          <ac:spMkLst>
            <pc:docMk/>
            <pc:sldMk cId="162739278" sldId="263"/>
            <ac:spMk id="17" creationId="{01CEA8BA-A677-4590-A4A7-E51A872A5518}"/>
          </ac:spMkLst>
        </pc:spChg>
        <pc:spChg chg="del">
          <ac:chgData name="Stephanie Rankin" userId="07320830-b9ea-49d7-bb12-da11a9291aad" providerId="ADAL" clId="{61A47599-7D87-499A-BB8C-4BE6D12DD1F9}" dt="2026-09-22T06:22:21.806" v="319" actId="478"/>
          <ac:spMkLst>
            <pc:docMk/>
            <pc:sldMk cId="162739278" sldId="263"/>
            <ac:spMk id="18" creationId="{E80DBE37-B516-42A6-BAC1-36A467EFB54E}"/>
          </ac:spMkLst>
        </pc:spChg>
        <pc:spChg chg="del">
          <ac:chgData name="Stephanie Rankin" userId="07320830-b9ea-49d7-bb12-da11a9291aad" providerId="ADAL" clId="{61A47599-7D87-499A-BB8C-4BE6D12DD1F9}" dt="2026-09-22T06:22:22.754" v="320" actId="478"/>
          <ac:spMkLst>
            <pc:docMk/>
            <pc:sldMk cId="162739278" sldId="263"/>
            <ac:spMk id="19" creationId="{CFD4BF27-03E3-4D7A-A10C-69BF62D469D0}"/>
          </ac:spMkLst>
        </pc:spChg>
        <pc:spChg chg="del">
          <ac:chgData name="Stephanie Rankin" userId="07320830-b9ea-49d7-bb12-da11a9291aad" providerId="ADAL" clId="{61A47599-7D87-499A-BB8C-4BE6D12DD1F9}" dt="2026-09-22T06:22:24.107" v="321" actId="478"/>
          <ac:spMkLst>
            <pc:docMk/>
            <pc:sldMk cId="162739278" sldId="263"/>
            <ac:spMk id="20" creationId="{95ED296D-0B7F-41A1-8272-5FFF59537685}"/>
          </ac:spMkLst>
        </pc:spChg>
        <pc:spChg chg="mod">
          <ac:chgData name="Stephanie Rankin" userId="07320830-b9ea-49d7-bb12-da11a9291aad" providerId="ADAL" clId="{61A47599-7D87-499A-BB8C-4BE6D12DD1F9}" dt="2026-09-22T06:32:12.877" v="381" actId="1076"/>
          <ac:spMkLst>
            <pc:docMk/>
            <pc:sldMk cId="162739278" sldId="263"/>
            <ac:spMk id="24" creationId="{F15022F3-C754-47C1-9823-31C274320ADE}"/>
          </ac:spMkLst>
        </pc:spChg>
        <pc:spChg chg="del">
          <ac:chgData name="Stephanie Rankin" userId="07320830-b9ea-49d7-bb12-da11a9291aad" providerId="ADAL" clId="{61A47599-7D87-499A-BB8C-4BE6D12DD1F9}" dt="2026-09-22T06:22:31.638" v="327" actId="478"/>
          <ac:spMkLst>
            <pc:docMk/>
            <pc:sldMk cId="162739278" sldId="263"/>
            <ac:spMk id="26" creationId="{5C6A52CD-D20F-4CC7-8DAD-04FE04F4AB9B}"/>
          </ac:spMkLst>
        </pc:spChg>
        <pc:spChg chg="del">
          <ac:chgData name="Stephanie Rankin" userId="07320830-b9ea-49d7-bb12-da11a9291aad" providerId="ADAL" clId="{61A47599-7D87-499A-BB8C-4BE6D12DD1F9}" dt="2026-09-22T06:22:27.896" v="323" actId="478"/>
          <ac:spMkLst>
            <pc:docMk/>
            <pc:sldMk cId="162739278" sldId="263"/>
            <ac:spMk id="27" creationId="{81437995-130F-4C59-AF70-82E421BD1582}"/>
          </ac:spMkLst>
        </pc:spChg>
        <pc:spChg chg="del">
          <ac:chgData name="Stephanie Rankin" userId="07320830-b9ea-49d7-bb12-da11a9291aad" providerId="ADAL" clId="{61A47599-7D87-499A-BB8C-4BE6D12DD1F9}" dt="2026-09-22T06:22:30.662" v="326" actId="478"/>
          <ac:spMkLst>
            <pc:docMk/>
            <pc:sldMk cId="162739278" sldId="263"/>
            <ac:spMk id="28" creationId="{782C22BF-B65A-4C62-9E7A-8424F86EBBA8}"/>
          </ac:spMkLst>
        </pc:spChg>
        <pc:spChg chg="del">
          <ac:chgData name="Stephanie Rankin" userId="07320830-b9ea-49d7-bb12-da11a9291aad" providerId="ADAL" clId="{61A47599-7D87-499A-BB8C-4BE6D12DD1F9}" dt="2026-09-22T06:22:29.830" v="325" actId="478"/>
          <ac:spMkLst>
            <pc:docMk/>
            <pc:sldMk cId="162739278" sldId="263"/>
            <ac:spMk id="29" creationId="{B717DD8B-5DE2-45F9-AF97-5EE8CF228B1E}"/>
          </ac:spMkLst>
        </pc:spChg>
        <pc:spChg chg="del">
          <ac:chgData name="Stephanie Rankin" userId="07320830-b9ea-49d7-bb12-da11a9291aad" providerId="ADAL" clId="{61A47599-7D87-499A-BB8C-4BE6D12DD1F9}" dt="2026-09-22T06:22:29.134" v="324" actId="478"/>
          <ac:spMkLst>
            <pc:docMk/>
            <pc:sldMk cId="162739278" sldId="263"/>
            <ac:spMk id="30" creationId="{0D1593B2-F53B-4567-8DC4-64B9FFD827B5}"/>
          </ac:spMkLst>
        </pc:spChg>
        <pc:spChg chg="del">
          <ac:chgData name="Stephanie Rankin" userId="07320830-b9ea-49d7-bb12-da11a9291aad" providerId="ADAL" clId="{61A47599-7D87-499A-BB8C-4BE6D12DD1F9}" dt="2026-09-22T06:22:37.295" v="329" actId="478"/>
          <ac:spMkLst>
            <pc:docMk/>
            <pc:sldMk cId="162739278" sldId="263"/>
            <ac:spMk id="37" creationId="{BF7CEC8A-C74F-4E07-B3AD-C1522315B350}"/>
          </ac:spMkLst>
        </pc:spChg>
        <pc:picChg chg="add mod ord">
          <ac:chgData name="Stephanie Rankin" userId="07320830-b9ea-49d7-bb12-da11a9291aad" providerId="ADAL" clId="{61A47599-7D87-499A-BB8C-4BE6D12DD1F9}" dt="2026-09-22T06:09:08.598" v="231" actId="1036"/>
          <ac:picMkLst>
            <pc:docMk/>
            <pc:sldMk cId="162739278" sldId="263"/>
            <ac:picMk id="5" creationId="{97284962-4AF6-BDA4-754C-0A7E21D95F41}"/>
          </ac:picMkLst>
        </pc:picChg>
        <pc:picChg chg="add mod">
          <ac:chgData name="Stephanie Rankin" userId="07320830-b9ea-49d7-bb12-da11a9291aad" providerId="ADAL" clId="{61A47599-7D87-499A-BB8C-4BE6D12DD1F9}" dt="2026-09-22T06:23:20.015" v="347" actId="14100"/>
          <ac:picMkLst>
            <pc:docMk/>
            <pc:sldMk cId="162739278" sldId="263"/>
            <ac:picMk id="38" creationId="{B0E3BF55-DA52-936D-75D8-749C88510FDD}"/>
          </ac:picMkLst>
        </pc:picChg>
        <pc:picChg chg="add mod">
          <ac:chgData name="Stephanie Rankin" userId="07320830-b9ea-49d7-bb12-da11a9291aad" providerId="ADAL" clId="{61A47599-7D87-499A-BB8C-4BE6D12DD1F9}" dt="2026-09-22T06:23:17.800" v="346" actId="14100"/>
          <ac:picMkLst>
            <pc:docMk/>
            <pc:sldMk cId="162739278" sldId="263"/>
            <ac:picMk id="44" creationId="{920FA0E0-5256-68D5-BE07-D643270D9B09}"/>
          </ac:picMkLst>
        </pc:picChg>
        <pc:picChg chg="add mod">
          <ac:chgData name="Stephanie Rankin" userId="07320830-b9ea-49d7-bb12-da11a9291aad" providerId="ADAL" clId="{61A47599-7D87-499A-BB8C-4BE6D12DD1F9}" dt="2026-09-22T06:23:15.428" v="345" actId="14100"/>
          <ac:picMkLst>
            <pc:docMk/>
            <pc:sldMk cId="162739278" sldId="263"/>
            <ac:picMk id="46" creationId="{884078CC-8AD8-18F9-F698-38698D8A6CE7}"/>
          </ac:picMkLst>
        </pc:picChg>
        <pc:picChg chg="del mod">
          <ac:chgData name="Stephanie Rankin" userId="07320830-b9ea-49d7-bb12-da11a9291aad" providerId="ADAL" clId="{61A47599-7D87-499A-BB8C-4BE6D12DD1F9}" dt="2026-09-22T06:08:52.707" v="220" actId="478"/>
          <ac:picMkLst>
            <pc:docMk/>
            <pc:sldMk cId="162739278" sldId="263"/>
            <ac:picMk id="50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06:22:25.738" v="322" actId="478"/>
          <ac:picMkLst>
            <pc:docMk/>
            <pc:sldMk cId="162739278" sldId="263"/>
            <ac:picMk id="78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06:22:35.486" v="328" actId="478"/>
          <ac:picMkLst>
            <pc:docMk/>
            <pc:sldMk cId="162739278" sldId="263"/>
            <ac:picMk id="85" creationId="{00000000-0000-0000-0000-000000000000}"/>
          </ac:picMkLst>
        </pc:picChg>
      </pc:sldChg>
      <pc:sldChg chg="addSp delSp modSp mod modAnim">
        <pc:chgData name="Stephanie Rankin" userId="07320830-b9ea-49d7-bb12-da11a9291aad" providerId="ADAL" clId="{61A47599-7D87-499A-BB8C-4BE6D12DD1F9}" dt="2026-09-22T06:33:05.913" v="396"/>
        <pc:sldMkLst>
          <pc:docMk/>
          <pc:sldMk cId="2124057771" sldId="264"/>
        </pc:sldMkLst>
        <pc:spChg chg="mod">
          <ac:chgData name="Stephanie Rankin" userId="07320830-b9ea-49d7-bb12-da11a9291aad" providerId="ADAL" clId="{61A47599-7D87-499A-BB8C-4BE6D12DD1F9}" dt="2026-09-22T06:32:31.582" v="391" actId="1037"/>
          <ac:spMkLst>
            <pc:docMk/>
            <pc:sldMk cId="2124057771" sldId="264"/>
            <ac:spMk id="4" creationId="{24029906-EE1B-4BA5-B18D-FCA17A78EA17}"/>
          </ac:spMkLst>
        </pc:spChg>
        <pc:picChg chg="add mod ord">
          <ac:chgData name="Stephanie Rankin" userId="07320830-b9ea-49d7-bb12-da11a9291aad" providerId="ADAL" clId="{61A47599-7D87-499A-BB8C-4BE6D12DD1F9}" dt="2026-09-22T06:10:29.968" v="274" actId="29295"/>
          <ac:picMkLst>
            <pc:docMk/>
            <pc:sldMk cId="2124057771" sldId="264"/>
            <ac:picMk id="5" creationId="{D7A3D9F2-B01C-F0E2-EE9D-C0A8BC8A888F}"/>
          </ac:picMkLst>
        </pc:picChg>
        <pc:picChg chg="del">
          <ac:chgData name="Stephanie Rankin" userId="07320830-b9ea-49d7-bb12-da11a9291aad" providerId="ADAL" clId="{61A47599-7D87-499A-BB8C-4BE6D12DD1F9}" dt="2026-09-22T06:09:33.392" v="238" actId="478"/>
          <ac:picMkLst>
            <pc:docMk/>
            <pc:sldMk cId="2124057771" sldId="264"/>
            <ac:picMk id="39" creationId="{00000000-0000-0000-0000-000000000000}"/>
          </ac:picMkLst>
        </pc:picChg>
      </pc:sldChg>
      <pc:sldChg chg="modAnim">
        <pc:chgData name="Stephanie Rankin" userId="07320830-b9ea-49d7-bb12-da11a9291aad" providerId="ADAL" clId="{61A47599-7D87-499A-BB8C-4BE6D12DD1F9}" dt="2026-09-22T06:33:16.199" v="398"/>
        <pc:sldMkLst>
          <pc:docMk/>
          <pc:sldMk cId="1534465289" sldId="265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https://www.iveri.com/sales-hub-lite ; https://www.iveri.co.za/e-commerce-1 ; https://iys-ice.iveri.com/merchant-solutions/lite/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https://www.iveri.com/sales-hub-lite ; https://www.iveri.co.za/e-commerce-1 ; https://iys-ice.iveri.com/merchant-solutions/lite/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https://www.iveri.com/sales-hub-lite ; https://www.iveri.co.za/e-commerce-1 ; https://iys-ice.iveri.com/merchant-solutions/lite/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https://www.iveri.com/sales-hub-lite ; https://www.iveri.co.za/e-commerce-1 ; https://iys-ice.iveri.com/merchant-solutions/lite/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https://www.iveri.com/sales-hub-lite ; https://www.iveri.co.za/e-commerce-1 ; https://iys-ice.iveri.com/merchant-solutions/lite/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https://www.iveri.com/sales-hub-lite ; https://www.iveri.co.za/e-commerce-1 ; https://iys-ice.iveri.com/merchant-solutions/lite/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066F5-F1A4-44B1-93FE-E4D25C6314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6191C4E-8E35-4FB1-8945-CA3D0228528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5F8BE1-6F5B-4864-B7DB-75F532301A4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BC84E0-FD01-4F0F-B38F-598AE36B9E3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DCC7B75-471F-44FF-AAF0-415600E73F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9BEBDD-814C-4529-B97D-C8D07D04C8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580173-7BF8-4B8F-9D19-2A0B12F3E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FFE4AD-6934-4E88-A0E0-50A302BDBC6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4615CB8-2728-4819-BD2A-CE8C943673A0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67AEA0-6070-458C-818B-6C61A98E170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1CF99-A01A-46C0-AEF7-FA3029ACA8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9C449D-E58C-4354-9923-277F5CBBAC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5DFB7E4-2AAA-4463-A81B-D2AA01FA88B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07EEC-8240-4D2E-86BD-8462FE51A01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3AAE05-5C38-4CFB-8185-402FD024E07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53ED91-9CC7-42C8-B7CF-A6C0296D1A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006B48-36BA-4819-B4C0-58B2434ABC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1AEEFE-D39B-4E83-AC10-029F1680C616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7767D0-F767-4155-AF6D-2FBAD16E1BD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E37F50-C171-477C-AE45-13BEFB922E9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79EABB-C676-467C-83E7-8E8150AE15D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D5439-7A1D-4C49-A406-B57E66D281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B552-2C40-4024-B329-4648003A64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1405AD6-E63C-49F2-B0BE-1E0D23444A34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8851F1-D0C6-4033-8B9E-6E6676A7079D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30113FA-7AB3-4C06-80FB-581A4255D96E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0318B97-7A3C-4983-B29A-444743FB1F4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9974E4-1DDC-4121-963D-E38C17897F4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602F779-4E3E-47FB-9BF3-59E52C8CDA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299A8-C919-4AB5-8D1E-2D78E93D3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5219B9-B709-4300-90C6-700A1CB3BFF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AD7118-2BC7-426A-B369-F5C056CC643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061962-8BBB-4B20-9927-11BFE6A70C6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F3CEA30-8424-43F9-ACD4-43B6C5E728F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BE7DB1-418F-4FC4-8CF3-7DF6C52FA22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070763-749D-4D6D-A1A7-0F70D1F7840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2E9D70-6C29-4F12-8CBA-4007B6C18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089745-CB29-4127-8D7E-5AFE914698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20EE2A-3C1D-48BE-8B03-4DFB85BE380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F781776-0B4E-4E58-A42E-9937859993F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81EC34-9E05-4BF9-A5D7-B620916AE1F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34DC92-A94D-44D1-BF74-1BD20B10A73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5543C-84AE-42BA-B3C7-4F16511E0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7D2EDBF-6957-4982-8806-081C84646D6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0FE5D7-A00C-4DF2-B413-D14BB3389F7E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6107F-D37D-4408-A362-E2AEA3CAB89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23B5C40-3B80-4B53-9A07-EC2E7E6CABE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74FA2FF-17BD-47D3-9D29-96FBDD1A515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13B863-7FD0-4E62-8DD1-D1E6C7616A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BF3603F-A181-48E0-A17A-61B0804726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AA578B-4CE9-4145-9FD9-D11720B76F3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7B433-B52F-4865-A5B7-84957CF9638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EF079C-802E-4E9B-9C12-B736581B7DA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9FD261E-2B9E-4B0A-9563-F087DFB65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69612A3-F63D-486D-9523-5787E2E544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C7ADC6F-7A85-455B-8E76-BCF35DE0744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1EB89B-73A9-4DE5-8BDB-C53E0717352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B69795-802E-439B-B184-88DDE61B808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65FF9DB-3A95-4EC6-89E5-831C6FB429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42E1F6-503F-419C-90C0-72F44ED96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9BE2E1-BF0D-4836-8C62-046652ED67C9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D7D945-184C-4713-BFE7-53E8EB3F2CC9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9FE782-2D87-4732-8481-F5171EF9B60A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9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9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5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6CB727A-5565-4363-805F-B7916B215E0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8F9A334-AD80-E66F-7BF7-35F0D845D8C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4442"/>
            <a:ext cx="12192000" cy="67437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1724DE2-01CF-4DA0-BD23-1B7C10BC39E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gradFill>
            <a:gsLst>
              <a:gs pos="0">
                <a:srgbClr val="201A18">
                  <a:alpha val="92000"/>
                </a:srgbClr>
              </a:gs>
              <a:gs pos="50000">
                <a:srgbClr val="201A18">
                  <a:alpha val="82000"/>
                </a:srgbClr>
              </a:gs>
              <a:gs pos="100000">
                <a:srgbClr val="14100E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93727A6-819B-4B20-A0EA-214E0624AAF3}"/>
              </a:ext>
            </a:extLst>
          </p:cNvPr>
          <p:cNvSpPr>
            <a:spLocks noGrp="1"/>
          </p:cNvSpPr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gradFill>
            <a:gsLst>
              <a:gs pos="0">
                <a:srgbClr val="14100E">
                  <a:alpha val="0"/>
                </a:srgbClr>
              </a:gs>
              <a:gs pos="100000">
                <a:srgbClr val="201A18">
                  <a:alpha val="90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7C3D20D-D348-4421-B6FE-F5A2B57F842C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71500"/>
            <a:ext cx="1006122" cy="438150"/>
          </a:xfrm>
          <a:prstGeom prst="rect">
            <a:avLst/>
          </a:prstGeom>
        </p:spPr>
      </p:pic>
      <p:pic>
        <p:nvPicPr>
          <p:cNvPr id="24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2095500"/>
            <a:ext cx="117006" cy="14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AFC6B4B-969F-444D-8B96-C562E674D8E8}"/>
              </a:ext>
            </a:extLst>
          </p:cNvPr>
          <p:cNvSpPr>
            <a:spLocks noGrp="1"/>
          </p:cNvSpPr>
          <p:nvPr/>
        </p:nvSpPr>
        <p:spPr>
          <a:xfrm>
            <a:off x="1066800" y="20288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90000"/>
                  </a:srgbClr>
                </a:solidFill>
                <a:latin typeface="Gotham"/>
                <a:ea typeface="Gotham"/>
                <a:cs typeface="Gotham"/>
              </a:rPr>
              <a:t>PRODUCT OVERVIEW  · 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9FB2F5B-BDBF-4E7F-9914-FE83705F5BD6}"/>
              </a:ext>
            </a:extLst>
          </p:cNvPr>
          <p:cNvSpPr>
            <a:spLocks noGrp="1"/>
          </p:cNvSpPr>
          <p:nvPr/>
        </p:nvSpPr>
        <p:spPr>
          <a:xfrm>
            <a:off x="838200" y="2419350"/>
            <a:ext cx="9525000" cy="228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650" b="0" i="0" dirty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iVeri Lite,</a:t>
            </a:r>
          </a:p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650" b="0" i="0" dirty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simplified.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5CD4031-1098-43B3-BD68-A4553F3B62E1}"/>
              </a:ext>
            </a:extLst>
          </p:cNvPr>
          <p:cNvSpPr>
            <a:spLocks noGrp="1"/>
          </p:cNvSpPr>
          <p:nvPr/>
        </p:nvSpPr>
        <p:spPr>
          <a:xfrm>
            <a:off x="838200" y="4953000"/>
            <a:ext cx="609600" cy="381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CE92E253-1957-4E1F-B2C6-A1C798DC2843}"/>
              </a:ext>
            </a:extLst>
          </p:cNvPr>
          <p:cNvSpPr>
            <a:spLocks noGrp="1"/>
          </p:cNvSpPr>
          <p:nvPr/>
        </p:nvSpPr>
        <p:spPr>
          <a:xfrm>
            <a:off x="838200" y="5219700"/>
            <a:ext cx="6096000" cy="723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0" i="0">
                <a:solidFill>
                  <a:srgbClr val="FBF3E6"/>
                </a:solidFill>
                <a:latin typeface="Roboto"/>
                <a:ea typeface="Roboto"/>
                <a:cs typeface="Roboto"/>
              </a:rPr>
              <a:t>A secure hosted payment page that helps merchants start accepting online card payments quickly.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A45161F-9A7C-4D34-8E64-73899CAA5C03}"/>
              </a:ext>
            </a:extLst>
          </p:cNvPr>
          <p:cNvSpPr>
            <a:spLocks noGrp="1"/>
          </p:cNvSpPr>
          <p:nvPr/>
        </p:nvSpPr>
        <p:spPr>
          <a:xfrm>
            <a:off x="838200" y="6305550"/>
            <a:ext cx="447675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1" i="0" spc="42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Sales Enablement  ·  iVeri Payment Technologies</a:t>
            </a:r>
          </a:p>
        </p:txBody>
      </p:sp>
    </p:spTree>
    <p:extLst>
      <p:ext uri="{BB962C8B-B14F-4D97-AF65-F5344CB8AC3E}">
        <p14:creationId xmlns:p14="http://schemas.microsoft.com/office/powerpoint/2010/main" val="9645146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animBg="1"/>
      <p:bldP spid="12" grpId="0"/>
      <p:bldP spid="1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2FAB6C8-260C-40FA-AF6D-D4DAE7A088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B312C"/>
              </a:gs>
              <a:gs pos="50000">
                <a:srgbClr val="201A18"/>
              </a:gs>
              <a:gs pos="100000">
                <a:srgbClr val="140F0E"/>
              </a:gs>
            </a:gsLst>
            <a:lin ang="27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3437930-019B-3295-25DA-25F970A45A66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pic>
        <p:nvPicPr>
          <p:cNvPr id="38" name="Picture 5"/>
          <p:cNvPicPr>
            <a:picLocks noChangeAspect="1"/>
          </p:cNvPicPr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5693492" y="1754544"/>
            <a:ext cx="3429000" cy="4187112"/>
          </a:xfrm>
          <a:prstGeom prst="rect">
            <a:avLst/>
          </a:prstGeom>
        </p:spPr>
      </p:pic>
      <p:pic>
        <p:nvPicPr>
          <p:cNvPr id="39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1085850"/>
            <a:ext cx="117006" cy="1428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10E2C31-817E-4C96-A912-C9E2516C88F9}"/>
              </a:ext>
            </a:extLst>
          </p:cNvPr>
          <p:cNvSpPr>
            <a:spLocks noGrp="1"/>
          </p:cNvSpPr>
          <p:nvPr/>
        </p:nvSpPr>
        <p:spPr>
          <a:xfrm>
            <a:off x="1066800" y="101917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 dirty="0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AGENDA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1508AB-EEA2-4142-8ACB-F79B27B6CFDD}"/>
              </a:ext>
            </a:extLst>
          </p:cNvPr>
          <p:cNvSpPr>
            <a:spLocks noGrp="1"/>
          </p:cNvSpPr>
          <p:nvPr/>
        </p:nvSpPr>
        <p:spPr>
          <a:xfrm>
            <a:off x="838200" y="1333500"/>
            <a:ext cx="8953500" cy="1325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3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 </a:t>
            </a:r>
            <a:r>
              <a:rPr sz="435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what we'll cover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178FE3C-A7AE-4529-A6DA-49D0CE2CA0D3}"/>
              </a:ext>
            </a:extLst>
          </p:cNvPr>
          <p:cNvSpPr>
            <a:spLocks noGrp="1"/>
          </p:cNvSpPr>
          <p:nvPr/>
        </p:nvSpPr>
        <p:spPr>
          <a:xfrm>
            <a:off x="838200" y="2419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 dirty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61D5CBA-B6F3-485B-8840-92763D0125B4}"/>
              </a:ext>
            </a:extLst>
          </p:cNvPr>
          <p:cNvSpPr>
            <a:spLocks noGrp="1"/>
          </p:cNvSpPr>
          <p:nvPr/>
        </p:nvSpPr>
        <p:spPr>
          <a:xfrm>
            <a:off x="1581150" y="2419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What is Lite?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11A09BFC-E5AA-4A2A-81FF-786BD808BCF3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1D6D442-36D1-4C4E-B013-3C60FBEC64A1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 dirty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99D9299-3A53-402C-ABDD-E6DFCFBA59B3}"/>
              </a:ext>
            </a:extLst>
          </p:cNvPr>
          <p:cNvSpPr>
            <a:spLocks noGrp="1"/>
          </p:cNvSpPr>
          <p:nvPr/>
        </p:nvSpPr>
        <p:spPr>
          <a:xfrm>
            <a:off x="1581150" y="2990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Why merchants choose it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5FD52A45-50CB-495A-A6CA-80937E52B543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B903CB-CA1B-4B5B-B9BA-4551B5478B6E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 dirty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D97677D-85EF-4225-AE48-EDFE8CEEAB2B}"/>
              </a:ext>
            </a:extLst>
          </p:cNvPr>
          <p:cNvSpPr>
            <a:spLocks noGrp="1"/>
          </p:cNvSpPr>
          <p:nvPr/>
        </p:nvSpPr>
        <p:spPr>
          <a:xfrm>
            <a:off x="1581150" y="3562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Core capabilities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F7A117A0-4F8D-4B64-9B20-DF85416DCA0A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E163502-980A-401C-A772-E29D695E182F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 dirty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96BD93B-7654-4C45-8C17-BE177CCDC074}"/>
              </a:ext>
            </a:extLst>
          </p:cNvPr>
          <p:cNvSpPr>
            <a:spLocks noGrp="1"/>
          </p:cNvSpPr>
          <p:nvPr/>
        </p:nvSpPr>
        <p:spPr>
          <a:xfrm>
            <a:off x="1581150" y="4133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Integration options</a:t>
            </a:r>
          </a:p>
        </p:txBody>
      </p:sp>
      <p:sp>
        <p:nvSpPr>
          <p:cNvPr id="21" name="Connector 20">
            <a:extLst>
              <a:ext uri="{FF2B5EF4-FFF2-40B4-BE49-F238E27FC236}">
                <a16:creationId xmlns:a16="http://schemas.microsoft.com/office/drawing/2014/main" id="{61CC6C98-4631-4D9B-BCC0-22BC4B63723F}"/>
              </a:ext>
            </a:extLst>
          </p:cNvPr>
          <p:cNvSpPr>
            <a:spLocks noGrp="1"/>
          </p:cNvSpPr>
          <p:nvPr/>
        </p:nvSpPr>
        <p:spPr>
          <a:xfrm>
            <a:off x="838200" y="4705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7868EB0-6726-4D7A-88D2-D34FAF6202C9}"/>
              </a:ext>
            </a:extLst>
          </p:cNvPr>
          <p:cNvSpPr>
            <a:spLocks noGrp="1"/>
          </p:cNvSpPr>
          <p:nvPr/>
        </p:nvSpPr>
        <p:spPr>
          <a:xfrm>
            <a:off x="838200" y="4705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 dirty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DBA6EE0-2488-4292-9D96-3B671E6750EE}"/>
              </a:ext>
            </a:extLst>
          </p:cNvPr>
          <p:cNvSpPr>
            <a:spLocks noGrp="1"/>
          </p:cNvSpPr>
          <p:nvPr/>
        </p:nvSpPr>
        <p:spPr>
          <a:xfrm>
            <a:off x="1581150" y="4705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Customer payment journey</a:t>
            </a:r>
          </a:p>
        </p:txBody>
      </p:sp>
      <p:sp>
        <p:nvSpPr>
          <p:cNvPr id="24" name="Connector 23">
            <a:extLst>
              <a:ext uri="{FF2B5EF4-FFF2-40B4-BE49-F238E27FC236}">
                <a16:creationId xmlns:a16="http://schemas.microsoft.com/office/drawing/2014/main" id="{C9C11438-6AD5-48EE-8ED3-F8404F11CD55}"/>
              </a:ext>
            </a:extLst>
          </p:cNvPr>
          <p:cNvSpPr>
            <a:spLocks noGrp="1"/>
          </p:cNvSpPr>
          <p:nvPr/>
        </p:nvSpPr>
        <p:spPr>
          <a:xfrm>
            <a:off x="838200" y="5276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390D5FC-11ED-4234-BD77-3C39A42BE3EE}"/>
              </a:ext>
            </a:extLst>
          </p:cNvPr>
          <p:cNvSpPr>
            <a:spLocks noGrp="1"/>
          </p:cNvSpPr>
          <p:nvPr/>
        </p:nvSpPr>
        <p:spPr>
          <a:xfrm>
            <a:off x="838200" y="5276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 dirty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A8BABF5E-8FF2-4C30-8664-77A510BE31CC}"/>
              </a:ext>
            </a:extLst>
          </p:cNvPr>
          <p:cNvSpPr>
            <a:spLocks noGrp="1"/>
          </p:cNvSpPr>
          <p:nvPr/>
        </p:nvSpPr>
        <p:spPr>
          <a:xfrm>
            <a:off x="1581150" y="5276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Pitch and next steps</a:t>
            </a:r>
          </a:p>
        </p:txBody>
      </p:sp>
      <p:sp>
        <p:nvSpPr>
          <p:cNvPr id="27" name="Connector 26">
            <a:extLst>
              <a:ext uri="{FF2B5EF4-FFF2-40B4-BE49-F238E27FC236}">
                <a16:creationId xmlns:a16="http://schemas.microsoft.com/office/drawing/2014/main" id="{4385CBEC-95B6-448F-A048-4D6FAAA1423D}"/>
              </a:ext>
            </a:extLst>
          </p:cNvPr>
          <p:cNvSpPr>
            <a:spLocks noGrp="1"/>
          </p:cNvSpPr>
          <p:nvPr/>
        </p:nvSpPr>
        <p:spPr>
          <a:xfrm>
            <a:off x="838200" y="5848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pic>
        <p:nvPicPr>
          <p:cNvPr id="60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4963804-9AF0-4A67-BFC0-58DA832F219B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02  /  10</a:t>
            </a:r>
          </a:p>
        </p:txBody>
      </p:sp>
    </p:spTree>
    <p:extLst>
      <p:ext uri="{BB962C8B-B14F-4D97-AF65-F5344CB8AC3E}">
        <p14:creationId xmlns:p14="http://schemas.microsoft.com/office/powerpoint/2010/main" val="17502070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8" grpId="0" animBg="1"/>
      <p:bldP spid="19" grpId="0"/>
      <p:bldP spid="20" grpId="0"/>
      <p:bldP spid="21" grpId="0" animBg="1"/>
      <p:bldP spid="22" grpId="0"/>
      <p:bldP spid="23" grpId="0"/>
      <p:bldP spid="24" grpId="0" animBg="1"/>
      <p:bldP spid="25" grpId="0"/>
      <p:bldP spid="26" grpId="0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F22035F-F5F0-48DF-9A31-83158F20ADA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DB1EA70-7910-977E-4EBE-4EC47C10DFF4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alphaModFix amt="3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75"/>
          <a:stretch>
            <a:fillRect/>
          </a:stretch>
        </p:blipFill>
        <p:spPr>
          <a:xfrm>
            <a:off x="6629400" y="-23898"/>
            <a:ext cx="5582356" cy="6905795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F2EEA835-EB8C-4851-B5D1-E47C6552FA76}"/>
              </a:ext>
            </a:extLst>
          </p:cNvPr>
          <p:cNvSpPr>
            <a:spLocks noGrp="1"/>
          </p:cNvSpPr>
          <p:nvPr/>
        </p:nvSpPr>
        <p:spPr>
          <a:xfrm>
            <a:off x="6210300" y="-1"/>
            <a:ext cx="6019800" cy="6858000"/>
          </a:xfrm>
          <a:prstGeom prst="rect">
            <a:avLst/>
          </a:prstGeom>
          <a:solidFill>
            <a:srgbClr val="9F0107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7D4946-501A-48DC-AA17-EB74E70B2BA5}"/>
              </a:ext>
            </a:extLst>
          </p:cNvPr>
          <p:cNvSpPr>
            <a:spLocks noGrp="1"/>
          </p:cNvSpPr>
          <p:nvPr/>
        </p:nvSpPr>
        <p:spPr>
          <a:xfrm>
            <a:off x="6172200" y="0"/>
            <a:ext cx="2095500" cy="68580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14100E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7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E3C3613-AC87-4F9C-B7A7-75C8BCFE396F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WHAT IS IVERI LITE?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DABB432-19B4-4202-ADB8-DDE0051D8680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495300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Online payments, made simple.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63EC44A-D2BC-403E-B461-7C25FF19A278}"/>
              </a:ext>
            </a:extLst>
          </p:cNvPr>
          <p:cNvSpPr>
            <a:spLocks noGrp="1"/>
          </p:cNvSpPr>
          <p:nvPr/>
        </p:nvSpPr>
        <p:spPr>
          <a:xfrm>
            <a:off x="838200" y="2381250"/>
            <a:ext cx="47625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37" b="0" i="0" dirty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iVeri Lite is a hosted payment page for card-not-present transactions. At checkout, the customer is redirected to a secure page hosted by iVeri to enter their payment details.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5238253-B5C8-483F-A1CB-54C96741D760}"/>
              </a:ext>
            </a:extLst>
          </p:cNvPr>
          <p:cNvSpPr>
            <a:spLocks noGrp="1"/>
          </p:cNvSpPr>
          <p:nvPr/>
        </p:nvSpPr>
        <p:spPr>
          <a:xfrm>
            <a:off x="838200" y="3581400"/>
            <a:ext cx="47625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3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It requires very little integration and is well suited to internet merchants with limited technical resources—helping them reduce development effort and get to market faster.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85D3F92-6035-413B-B295-843A3DA59EAA}"/>
              </a:ext>
            </a:extLst>
          </p:cNvPr>
          <p:cNvSpPr>
            <a:spLocks noGrp="1"/>
          </p:cNvSpPr>
          <p:nvPr/>
        </p:nvSpPr>
        <p:spPr>
          <a:xfrm>
            <a:off x="838200" y="4895850"/>
            <a:ext cx="381000" cy="28575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F1CFECC0-184C-4A17-80E1-5F5660E244BF}"/>
              </a:ext>
            </a:extLst>
          </p:cNvPr>
          <p:cNvSpPr>
            <a:spLocks noGrp="1"/>
          </p:cNvSpPr>
          <p:nvPr/>
        </p:nvSpPr>
        <p:spPr>
          <a:xfrm>
            <a:off x="838200" y="5048250"/>
            <a:ext cx="571500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“Secure payments. Simpler setup.”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1D4C93E-47CB-40BF-A90C-B26731E72C21}"/>
              </a:ext>
            </a:extLst>
          </p:cNvPr>
          <p:cNvSpPr>
            <a:spLocks noGrp="1"/>
          </p:cNvSpPr>
          <p:nvPr/>
        </p:nvSpPr>
        <p:spPr>
          <a:xfrm>
            <a:off x="838200" y="5524500"/>
            <a:ext cx="4953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87">
                <a:solidFill>
                  <a:srgbClr val="FFFFFF">
                    <a:alpha val="60000"/>
                  </a:srgbClr>
                </a:solidFill>
                <a:latin typeface="Gotham"/>
                <a:ea typeface="Gotham"/>
                <a:cs typeface="Gotham"/>
              </a:rPr>
              <a:t>THE LITE VALUE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BBE6C5B-6888-4DED-B547-2C53B1F4EF85}"/>
              </a:ext>
            </a:extLst>
          </p:cNvPr>
          <p:cNvSpPr>
            <a:spLocks noGrp="1"/>
          </p:cNvSpPr>
          <p:nvPr/>
        </p:nvSpPr>
        <p:spPr>
          <a:xfrm>
            <a:off x="6667500" y="1162050"/>
            <a:ext cx="3429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 dirty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LOW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D0B5322-F701-4D70-99F0-BA4AC91B8B84}"/>
              </a:ext>
            </a:extLst>
          </p:cNvPr>
          <p:cNvSpPr>
            <a:spLocks noGrp="1"/>
          </p:cNvSpPr>
          <p:nvPr/>
        </p:nvSpPr>
        <p:spPr>
          <a:xfrm>
            <a:off x="6667500" y="1905000"/>
            <a:ext cx="3429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75" b="1" i="0" spc="13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INTEGRATION EFFORT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5DE34F1-337B-473F-9308-06EE0C753347}"/>
              </a:ext>
            </a:extLst>
          </p:cNvPr>
          <p:cNvSpPr>
            <a:spLocks noGrp="1"/>
          </p:cNvSpPr>
          <p:nvPr/>
        </p:nvSpPr>
        <p:spPr>
          <a:xfrm>
            <a:off x="6667500" y="2590800"/>
            <a:ext cx="3429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FAST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1D3666-3ABD-4DB5-803C-4A6613C51F2F}"/>
              </a:ext>
            </a:extLst>
          </p:cNvPr>
          <p:cNvSpPr>
            <a:spLocks noGrp="1"/>
          </p:cNvSpPr>
          <p:nvPr/>
        </p:nvSpPr>
        <p:spPr>
          <a:xfrm>
            <a:off x="6667500" y="3333750"/>
            <a:ext cx="3429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75" b="1" i="0" spc="13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ROUTE TO MARKET</a:t>
            </a:r>
          </a:p>
        </p:txBody>
      </p:sp>
      <p:pic>
        <p:nvPicPr>
          <p:cNvPr id="39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3D45910C-D08D-4808-836E-0B598B771473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03  /  10</a:t>
            </a:r>
          </a:p>
        </p:txBody>
      </p:sp>
    </p:spTree>
    <p:extLst>
      <p:ext uri="{BB962C8B-B14F-4D97-AF65-F5344CB8AC3E}">
        <p14:creationId xmlns:p14="http://schemas.microsoft.com/office/powerpoint/2010/main" val="4639161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/>
      <p:bldP spid="13" grpId="0"/>
      <p:bldP spid="14" grpId="0"/>
      <p:bldP spid="15" grpId="0"/>
      <p:bldP spid="16" grpId="0"/>
      <p:bldP spid="1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1B4A561-EABC-47A6-852B-96E31ECA5DF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FEEB087-0C2D-A371-E01A-8841636759B1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1F91DC4-00B3-4EFD-B7EC-E2A43C27731B}"/>
              </a:ext>
            </a:extLst>
          </p:cNvPr>
          <p:cNvSpPr>
            <a:spLocks noGrp="1"/>
          </p:cNvSpPr>
          <p:nvPr/>
        </p:nvSpPr>
        <p:spPr>
          <a:xfrm>
            <a:off x="50781" y="19050"/>
            <a:ext cx="12192000" cy="6858000"/>
          </a:xfrm>
          <a:prstGeom prst="rect">
            <a:avLst/>
          </a:prstGeom>
          <a:solidFill>
            <a:srgbClr val="9F0107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6DB3F6-B649-4A14-B74A-6530E32940AA}"/>
              </a:ext>
            </a:extLst>
          </p:cNvPr>
          <p:cNvSpPr>
            <a:spLocks noGrp="1"/>
          </p:cNvSpPr>
          <p:nvPr/>
        </p:nvSpPr>
        <p:spPr>
          <a:xfrm>
            <a:off x="3239" y="0"/>
            <a:ext cx="12192000" cy="6858000"/>
          </a:xfrm>
          <a:prstGeom prst="rect">
            <a:avLst/>
          </a:prstGeom>
          <a:gradFill>
            <a:gsLst>
              <a:gs pos="0">
                <a:srgbClr val="201A18">
                  <a:alpha val="85000"/>
                </a:srgbClr>
              </a:gs>
              <a:gs pos="50000">
                <a:srgbClr val="14100E">
                  <a:alpha val="0"/>
                </a:srgbClr>
              </a:gs>
              <a:gs pos="100000">
                <a:srgbClr val="201A18">
                  <a:alpha val="80000"/>
                </a:srgbClr>
              </a:gs>
            </a:gsLst>
            <a:lin ang="27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FF59859-7E93-49EA-BBC4-FBA0BEDCB5CC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6858000" cy="6858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9000" b="0" i="0" dirty="0">
                <a:solidFill>
                  <a:srgbClr val="FFFFFF">
                    <a:alpha val="12000"/>
                  </a:srgbClr>
                </a:solidFill>
                <a:latin typeface="Gotham Thin"/>
                <a:ea typeface="Gotham Thin"/>
                <a:cs typeface="Gotham Thin"/>
              </a:rPr>
              <a:t>02</a:t>
            </a:r>
          </a:p>
        </p:txBody>
      </p:sp>
      <p:pic>
        <p:nvPicPr>
          <p:cNvPr id="20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4767295"/>
            <a:ext cx="990600" cy="1209610"/>
          </a:xfrm>
          <a:prstGeom prst="rect">
            <a:avLst/>
          </a:prstGeom>
        </p:spPr>
      </p:pic>
      <p:pic>
        <p:nvPicPr>
          <p:cNvPr id="21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1085850"/>
            <a:ext cx="117006" cy="14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E66663B-729C-41F4-8C70-59014F12CDA6}"/>
              </a:ext>
            </a:extLst>
          </p:cNvPr>
          <p:cNvSpPr>
            <a:spLocks noGrp="1"/>
          </p:cNvSpPr>
          <p:nvPr/>
        </p:nvSpPr>
        <p:spPr>
          <a:xfrm>
            <a:off x="1066800" y="101917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 dirty="0">
                <a:solidFill>
                  <a:srgbClr val="FFFFFF">
                    <a:alpha val="90000"/>
                  </a:srgbClr>
                </a:solidFill>
                <a:latin typeface="Gotham"/>
                <a:ea typeface="Gotham"/>
                <a:cs typeface="Gotham"/>
              </a:rPr>
              <a:t>SECTION  ·  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75AC282-D1F8-432F-A6D0-7DB30F647204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9525000" cy="2857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Why</a:t>
            </a:r>
          </a:p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0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Lite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D9849A-BF60-4299-84FF-84F6168C01EB}"/>
              </a:ext>
            </a:extLst>
          </p:cNvPr>
          <p:cNvSpPr>
            <a:spLocks noGrp="1"/>
          </p:cNvSpPr>
          <p:nvPr/>
        </p:nvSpPr>
        <p:spPr>
          <a:xfrm>
            <a:off x="2171700" y="4914900"/>
            <a:ext cx="5334000" cy="838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0" i="0">
                <a:solidFill>
                  <a:srgbClr val="FBF3E6"/>
                </a:solidFill>
                <a:latin typeface="Roboto"/>
                <a:ea typeface="Roboto"/>
                <a:cs typeface="Roboto"/>
              </a:rPr>
              <a:t>A strong fit for merchants that want secure online payments without a complex integration.</a:t>
            </a:r>
          </a:p>
        </p:txBody>
      </p:sp>
    </p:spTree>
    <p:extLst>
      <p:ext uri="{BB962C8B-B14F-4D97-AF65-F5344CB8AC3E}">
        <p14:creationId xmlns:p14="http://schemas.microsoft.com/office/powerpoint/2010/main" val="893822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AC12D2-5B68-461E-AEA1-E97F767705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03581B1B-FAB3-78A2-6336-B201DD8E5B4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E3F3F8-5B5D-47CA-904E-1E0A0218B3D9}"/>
              </a:ext>
            </a:extLst>
          </p:cNvPr>
          <p:cNvSpPr>
            <a:spLocks noGrp="1"/>
          </p:cNvSpPr>
          <p:nvPr/>
        </p:nvSpPr>
        <p:spPr>
          <a:xfrm>
            <a:off x="-4763" y="0"/>
            <a:ext cx="12192000" cy="6858000"/>
          </a:xfrm>
          <a:prstGeom prst="rect">
            <a:avLst/>
          </a:prstGeom>
          <a:solidFill>
            <a:srgbClr val="201A18">
              <a:alpha val="7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7620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24A983-DFF3-4B67-806D-C95F24AF942E}"/>
              </a:ext>
            </a:extLst>
          </p:cNvPr>
          <p:cNvSpPr>
            <a:spLocks noGrp="1"/>
          </p:cNvSpPr>
          <p:nvPr/>
        </p:nvSpPr>
        <p:spPr>
          <a:xfrm>
            <a:off x="1066800" y="6953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 dirty="0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WHY MERCHANTS CHOOSE LITE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09A6C6-CA30-44D7-AD36-0BC158E9E37C}"/>
              </a:ext>
            </a:extLst>
          </p:cNvPr>
          <p:cNvSpPr>
            <a:spLocks noGrp="1"/>
          </p:cNvSpPr>
          <p:nvPr/>
        </p:nvSpPr>
        <p:spPr>
          <a:xfrm>
            <a:off x="838200" y="10096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Simple to launch. Secure by design.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DA7248A-0012-49F6-8C45-66B3BF81DA53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19C5B77-C892-4CD2-9B56-C0CEC3E72D8F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7EB1BC-4382-471A-B0DB-8EFCCE90573C}"/>
              </a:ext>
            </a:extLst>
          </p:cNvPr>
          <p:cNvSpPr>
            <a:spLocks noGrp="1"/>
          </p:cNvSpPr>
          <p:nvPr/>
        </p:nvSpPr>
        <p:spPr>
          <a:xfrm>
            <a:off x="328612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6DC6846-68BB-40B5-9DC3-C2E9CABC1BD4}"/>
              </a:ext>
            </a:extLst>
          </p:cNvPr>
          <p:cNvSpPr>
            <a:spLocks noGrp="1"/>
          </p:cNvSpPr>
          <p:nvPr/>
        </p:nvSpPr>
        <p:spPr>
          <a:xfrm>
            <a:off x="116205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Faster go-to-market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D40440C-A048-47E9-9352-6370D4BF6D2B}"/>
              </a:ext>
            </a:extLst>
          </p:cNvPr>
          <p:cNvSpPr>
            <a:spLocks noGrp="1"/>
          </p:cNvSpPr>
          <p:nvPr/>
        </p:nvSpPr>
        <p:spPr>
          <a:xfrm>
            <a:off x="1162050" y="3864102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 dirty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Minimal technical complexity helps merchants integrate sooner and begin accepting online payments faster.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15022F3-C754-47C1-9823-31C274320ADE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A7024F25-B23D-4189-BD03-B63EC8864033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363B32D-7DC5-42C3-AF19-B5DB8EDFCD46}"/>
              </a:ext>
            </a:extLst>
          </p:cNvPr>
          <p:cNvSpPr>
            <a:spLocks noGrp="1"/>
          </p:cNvSpPr>
          <p:nvPr/>
        </p:nvSpPr>
        <p:spPr>
          <a:xfrm>
            <a:off x="6877050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BEAE558-1CA0-4248-AC4A-2D60FE78C87F}"/>
              </a:ext>
            </a:extLst>
          </p:cNvPr>
          <p:cNvSpPr>
            <a:spLocks noGrp="1"/>
          </p:cNvSpPr>
          <p:nvPr/>
        </p:nvSpPr>
        <p:spPr>
          <a:xfrm>
            <a:off x="4752975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Security &amp; compliance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2D87E8-2589-44DB-838C-52CD16971602}"/>
              </a:ext>
            </a:extLst>
          </p:cNvPr>
          <p:cNvSpPr>
            <a:spLocks noGrp="1"/>
          </p:cNvSpPr>
          <p:nvPr/>
        </p:nvSpPr>
        <p:spPr>
          <a:xfrm>
            <a:off x="4752975" y="3864102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 dirty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Card data is entered on </a:t>
            </a:r>
            <a:r>
              <a:rPr sz="1125" b="0" i="0" dirty="0" err="1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iVeri's</a:t>
            </a:r>
            <a:r>
              <a:rPr sz="1125" b="0" i="0" dirty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 secure hosted page, helping reduce the merchant's PCI DSS scope. Optional 3D Secure adds authentication.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E6E236C3-3DD9-4ECE-9DA2-D5522E7F49BF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E0B39531-CF8B-4B04-963C-BB738F13F70F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4D8F973-D53A-4B5C-8F60-E8147E5ABD8C}"/>
              </a:ext>
            </a:extLst>
          </p:cNvPr>
          <p:cNvSpPr>
            <a:spLocks noGrp="1"/>
          </p:cNvSpPr>
          <p:nvPr/>
        </p:nvSpPr>
        <p:spPr>
          <a:xfrm>
            <a:off x="1046797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6BC6960-A48C-403D-A220-8A15A9AEF18E}"/>
              </a:ext>
            </a:extLst>
          </p:cNvPr>
          <p:cNvSpPr>
            <a:spLocks noGrp="1"/>
          </p:cNvSpPr>
          <p:nvPr/>
        </p:nvSpPr>
        <p:spPr>
          <a:xfrm>
            <a:off x="834390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Branded customer experience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71AEC9E-B2BF-4FF0-B214-9082F6030D21}"/>
              </a:ext>
            </a:extLst>
          </p:cNvPr>
          <p:cNvSpPr>
            <a:spLocks noGrp="1"/>
          </p:cNvSpPr>
          <p:nvPr/>
        </p:nvSpPr>
        <p:spPr>
          <a:xfrm>
            <a:off x="8343900" y="3925824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 dirty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Merchants can configure logos, page inputs and email settings in BackOffice so checkout better reflects their brand.</a:t>
            </a:r>
          </a:p>
        </p:txBody>
      </p:sp>
      <p:pic>
        <p:nvPicPr>
          <p:cNvPr id="89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DBDB487-C7FC-4582-BE28-69439FF8033D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05  /  10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2AA7686D-3251-EAAB-5FC6-5B0E9B5BF4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65412" y="2171083"/>
            <a:ext cx="1095070" cy="1095070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8E746AAC-8D30-1605-688D-E8F51B3021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3547" y="2266950"/>
            <a:ext cx="807478" cy="807478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542DE059-F89B-B670-7EAF-40741773FFD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2747" y="2121398"/>
            <a:ext cx="1144755" cy="1144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21" grpId="0"/>
      <p:bldP spid="22" grpId="0"/>
      <p:bldP spid="23" grpId="0"/>
      <p:bldP spid="24" grpId="0" animBg="1"/>
      <p:bldP spid="25" grpId="0" animBg="1"/>
      <p:bldP spid="32" grpId="0"/>
      <p:bldP spid="33" grpId="0"/>
      <p:bldP spid="34" grpId="0"/>
      <p:bldP spid="35" grpId="0" animBg="1"/>
      <p:bldP spid="36" grpId="0" animBg="1"/>
      <p:bldP spid="39" grpId="0"/>
      <p:bldP spid="40" grpId="0"/>
      <p:bldP spid="4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A42501C6-36CA-407C-A869-ED6FD6A45F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192B344-5475-99AD-DFF8-053D20250217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9" y="0"/>
            <a:ext cx="1218552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D893DC4-AE8D-4B48-B729-D921D49FB9A5}"/>
              </a:ext>
            </a:extLst>
          </p:cNvPr>
          <p:cNvSpPr>
            <a:spLocks noGrp="1"/>
          </p:cNvSpPr>
          <p:nvPr/>
        </p:nvSpPr>
        <p:spPr>
          <a:xfrm>
            <a:off x="-3239" y="0"/>
            <a:ext cx="12192000" cy="6844665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201A18">
                  <a:alpha val="55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80660E-3819-43B0-982E-BF297BE39670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LITE AT A GLANCE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E12E5F8-41EE-41F8-B174-B525F7BBDE07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90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Designed to remove payment complexity.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3B3E4C-B12F-4783-890A-3C27EC21FC8B}"/>
              </a:ext>
            </a:extLst>
          </p:cNvPr>
          <p:cNvSpPr>
            <a:spLocks noGrp="1"/>
          </p:cNvSpPr>
          <p:nvPr/>
        </p:nvSpPr>
        <p:spPr>
          <a:xfrm>
            <a:off x="1009650" y="275082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 dirty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3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AA2C5E6-21B4-46D6-B62D-777C8FF2601C}"/>
              </a:ext>
            </a:extLst>
          </p:cNvPr>
          <p:cNvSpPr>
            <a:spLocks noGrp="1"/>
          </p:cNvSpPr>
          <p:nvPr/>
        </p:nvSpPr>
        <p:spPr>
          <a:xfrm>
            <a:off x="1028700" y="368427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WAYS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CC2994E-11F6-4A3A-B0FF-D6CE9B96DDA6}"/>
              </a:ext>
            </a:extLst>
          </p:cNvPr>
          <p:cNvSpPr>
            <a:spLocks noGrp="1"/>
          </p:cNvSpPr>
          <p:nvPr/>
        </p:nvSpPr>
        <p:spPr>
          <a:xfrm>
            <a:off x="1028700" y="398907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to integrate Lite</a:t>
            </a:r>
          </a:p>
        </p:txBody>
      </p:sp>
      <p:sp>
        <p:nvSpPr>
          <p:cNvPr id="11" name="Connector 10">
            <a:extLst>
              <a:ext uri="{FF2B5EF4-FFF2-40B4-BE49-F238E27FC236}">
                <a16:creationId xmlns:a16="http://schemas.microsoft.com/office/drawing/2014/main" id="{7D041552-AB8E-4BE9-B963-E46D06C05599}"/>
              </a:ext>
            </a:extLst>
          </p:cNvPr>
          <p:cNvSpPr>
            <a:spLocks noGrp="1"/>
          </p:cNvSpPr>
          <p:nvPr/>
        </p:nvSpPr>
        <p:spPr>
          <a:xfrm>
            <a:off x="3467100" y="2903220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7D828B4-D2B3-4C9E-B574-8728199321BC}"/>
              </a:ext>
            </a:extLst>
          </p:cNvPr>
          <p:cNvSpPr>
            <a:spLocks noGrp="1"/>
          </p:cNvSpPr>
          <p:nvPr/>
        </p:nvSpPr>
        <p:spPr>
          <a:xfrm>
            <a:off x="3638550" y="275082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 dirty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LOW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8BD8D9E-03F9-47C3-9042-06685E4836A0}"/>
              </a:ext>
            </a:extLst>
          </p:cNvPr>
          <p:cNvSpPr>
            <a:spLocks noGrp="1"/>
          </p:cNvSpPr>
          <p:nvPr/>
        </p:nvSpPr>
        <p:spPr>
          <a:xfrm>
            <a:off x="3657600" y="368427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EFFORT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3B44C3E-C73D-4327-B738-6FCDEC08D59D}"/>
              </a:ext>
            </a:extLst>
          </p:cNvPr>
          <p:cNvSpPr>
            <a:spLocks noGrp="1"/>
          </p:cNvSpPr>
          <p:nvPr/>
        </p:nvSpPr>
        <p:spPr>
          <a:xfrm>
            <a:off x="3657600" y="398907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minimal integration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C183EB9B-D216-43C8-B5D0-93BC226ED91E}"/>
              </a:ext>
            </a:extLst>
          </p:cNvPr>
          <p:cNvSpPr>
            <a:spLocks noGrp="1"/>
          </p:cNvSpPr>
          <p:nvPr/>
        </p:nvSpPr>
        <p:spPr>
          <a:xfrm>
            <a:off x="6096000" y="2903220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0521D8C-249A-4742-85EA-FE6A6FB5C037}"/>
              </a:ext>
            </a:extLst>
          </p:cNvPr>
          <p:cNvSpPr>
            <a:spLocks noGrp="1"/>
          </p:cNvSpPr>
          <p:nvPr/>
        </p:nvSpPr>
        <p:spPr>
          <a:xfrm>
            <a:off x="6267450" y="275082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 dirty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PCI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2E07924-EFEF-46B4-A4E8-D1460F09FBB5}"/>
              </a:ext>
            </a:extLst>
          </p:cNvPr>
          <p:cNvSpPr>
            <a:spLocks noGrp="1"/>
          </p:cNvSpPr>
          <p:nvPr/>
        </p:nvSpPr>
        <p:spPr>
          <a:xfrm>
            <a:off x="6286500" y="368427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SCOPE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337539C-4259-4D43-9C05-D1377CECEADC}"/>
              </a:ext>
            </a:extLst>
          </p:cNvPr>
          <p:cNvSpPr>
            <a:spLocks noGrp="1"/>
          </p:cNvSpPr>
          <p:nvPr/>
        </p:nvSpPr>
        <p:spPr>
          <a:xfrm>
            <a:off x="6286500" y="398907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helped to reduce</a:t>
            </a:r>
          </a:p>
        </p:txBody>
      </p:sp>
      <p:sp>
        <p:nvSpPr>
          <p:cNvPr id="19" name="Connector 18">
            <a:extLst>
              <a:ext uri="{FF2B5EF4-FFF2-40B4-BE49-F238E27FC236}">
                <a16:creationId xmlns:a16="http://schemas.microsoft.com/office/drawing/2014/main" id="{4E8FC0C9-B7A9-4B35-89DC-F4D370FF4AE2}"/>
              </a:ext>
            </a:extLst>
          </p:cNvPr>
          <p:cNvSpPr>
            <a:spLocks noGrp="1"/>
          </p:cNvSpPr>
          <p:nvPr/>
        </p:nvSpPr>
        <p:spPr>
          <a:xfrm>
            <a:off x="8724900" y="2903220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422F527-368D-4998-9531-193DF5804926}"/>
              </a:ext>
            </a:extLst>
          </p:cNvPr>
          <p:cNvSpPr>
            <a:spLocks noGrp="1"/>
          </p:cNvSpPr>
          <p:nvPr/>
        </p:nvSpPr>
        <p:spPr>
          <a:xfrm>
            <a:off x="8896350" y="275082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 dirty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FULL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403A4ED-0121-4BFB-9029-7B79D5D8BB41}"/>
              </a:ext>
            </a:extLst>
          </p:cNvPr>
          <p:cNvSpPr>
            <a:spLocks noGrp="1"/>
          </p:cNvSpPr>
          <p:nvPr/>
        </p:nvSpPr>
        <p:spPr>
          <a:xfrm>
            <a:off x="8915400" y="368427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CONTROL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55FA5BC-3F55-45B0-8C83-B432166C7E1D}"/>
              </a:ext>
            </a:extLst>
          </p:cNvPr>
          <p:cNvSpPr>
            <a:spLocks noGrp="1"/>
          </p:cNvSpPr>
          <p:nvPr/>
        </p:nvSpPr>
        <p:spPr>
          <a:xfrm>
            <a:off x="8915400" y="398907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through BackOffice</a:t>
            </a:r>
          </a:p>
        </p:txBody>
      </p:sp>
      <p:pic>
        <p:nvPicPr>
          <p:cNvPr id="49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E3EBE694-99AE-48C7-91E6-73E4ACCE8D2E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06  /  10</a:t>
            </a:r>
          </a:p>
        </p:txBody>
      </p:sp>
    </p:spTree>
    <p:extLst>
      <p:ext uri="{BB962C8B-B14F-4D97-AF65-F5344CB8AC3E}">
        <p14:creationId xmlns:p14="http://schemas.microsoft.com/office/powerpoint/2010/main" val="5549640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 animBg="1"/>
      <p:bldP spid="12" grpId="0"/>
      <p:bldP spid="13" grpId="0"/>
      <p:bldP spid="14" grpId="0"/>
      <p:bldP spid="15" grpId="0" animBg="1"/>
      <p:bldP spid="16" grpId="0"/>
      <p:bldP spid="17" grpId="0"/>
      <p:bldP spid="18" grpId="0"/>
      <p:bldP spid="19" grpId="0" animBg="1"/>
      <p:bldP spid="20" grpId="0"/>
      <p:bldP spid="21" grpId="0"/>
      <p:bldP spid="2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C29243-5F02-4BBC-93A4-AFCE805D455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4029906-EE1B-4BA5-B18D-FCA17A78EA1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5C3198-C513-47C2-9452-25FA6258604B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 dirty="0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CUSTOMER PAYMENT JOURNEY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5F63F3-BD57-4802-91E7-6AE3DD5A1425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From checkout to confirmation.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7053C0A3-78B4-4207-9BE6-93D668E3EB0E}"/>
              </a:ext>
            </a:extLst>
          </p:cNvPr>
          <p:cNvSpPr>
            <a:spLocks noGrp="1"/>
          </p:cNvSpPr>
          <p:nvPr/>
        </p:nvSpPr>
        <p:spPr>
          <a:xfrm>
            <a:off x="2152650" y="2647950"/>
            <a:ext cx="7886700" cy="0"/>
          </a:xfrm>
          <a:prstGeom prst="line">
            <a:avLst/>
          </a:prstGeom>
          <a:ln w="19050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57EDC8-3D2B-4F50-9399-72F763770931}"/>
              </a:ext>
            </a:extLst>
          </p:cNvPr>
          <p:cNvSpPr>
            <a:spLocks noGrp="1"/>
          </p:cNvSpPr>
          <p:nvPr/>
        </p:nvSpPr>
        <p:spPr>
          <a:xfrm>
            <a:off x="18764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45" y="2524125"/>
            <a:ext cx="202811" cy="247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66FF088-2921-49C1-99FD-DC068B8D6D59}"/>
              </a:ext>
            </a:extLst>
          </p:cNvPr>
          <p:cNvSpPr>
            <a:spLocks noGrp="1"/>
          </p:cNvSpPr>
          <p:nvPr/>
        </p:nvSpPr>
        <p:spPr>
          <a:xfrm>
            <a:off x="9334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AFDCA6-6E6B-4119-B7B5-70BFBFD1F43C}"/>
              </a:ext>
            </a:extLst>
          </p:cNvPr>
          <p:cNvSpPr>
            <a:spLocks noGrp="1"/>
          </p:cNvSpPr>
          <p:nvPr/>
        </p:nvSpPr>
        <p:spPr>
          <a:xfrm>
            <a:off x="9334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Start checkout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9828E2-33E1-4D31-A4D6-CE861FF822A3}"/>
              </a:ext>
            </a:extLst>
          </p:cNvPr>
          <p:cNvSpPr>
            <a:spLocks noGrp="1"/>
          </p:cNvSpPr>
          <p:nvPr/>
        </p:nvSpPr>
        <p:spPr>
          <a:xfrm>
            <a:off x="10096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The customer confirms their basket and selects card payment on the merchant website.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21F9E03-6016-4378-8370-2BBA3A502DE7}"/>
              </a:ext>
            </a:extLst>
          </p:cNvPr>
          <p:cNvSpPr>
            <a:spLocks noGrp="1"/>
          </p:cNvSpPr>
          <p:nvPr/>
        </p:nvSpPr>
        <p:spPr>
          <a:xfrm>
            <a:off x="45053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145" y="2524125"/>
            <a:ext cx="202811" cy="247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8F9FF5-FF3B-46D9-AEB7-3BB3B9DAD794}"/>
              </a:ext>
            </a:extLst>
          </p:cNvPr>
          <p:cNvSpPr>
            <a:spLocks noGrp="1"/>
          </p:cNvSpPr>
          <p:nvPr/>
        </p:nvSpPr>
        <p:spPr>
          <a:xfrm>
            <a:off x="35623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66D378-4B83-4E0D-82F6-54A3F4E421FB}"/>
              </a:ext>
            </a:extLst>
          </p:cNvPr>
          <p:cNvSpPr>
            <a:spLocks noGrp="1"/>
          </p:cNvSpPr>
          <p:nvPr/>
        </p:nvSpPr>
        <p:spPr>
          <a:xfrm>
            <a:off x="35623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Open secure page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AC8B4F-6741-4101-9F1C-9D6593285A60}"/>
              </a:ext>
            </a:extLst>
          </p:cNvPr>
          <p:cNvSpPr>
            <a:spLocks noGrp="1"/>
          </p:cNvSpPr>
          <p:nvPr/>
        </p:nvSpPr>
        <p:spPr>
          <a:xfrm>
            <a:off x="36385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Lite opens as a Full Redirect, LiteBox pop-up, or supported shopping-cart plugin.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B2044BF-51A6-412B-BF86-7539062DF466}"/>
              </a:ext>
            </a:extLst>
          </p:cNvPr>
          <p:cNvSpPr>
            <a:spLocks noGrp="1"/>
          </p:cNvSpPr>
          <p:nvPr/>
        </p:nvSpPr>
        <p:spPr>
          <a:xfrm>
            <a:off x="71342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045" y="2524125"/>
            <a:ext cx="202811" cy="2476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D829E8B-5EB4-42AE-AC81-91A0DF5FCD79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10D7F2-0EA4-4619-943C-0273E2ECF366}"/>
              </a:ext>
            </a:extLst>
          </p:cNvPr>
          <p:cNvSpPr>
            <a:spLocks noGrp="1"/>
          </p:cNvSpPr>
          <p:nvPr/>
        </p:nvSpPr>
        <p:spPr>
          <a:xfrm>
            <a:off x="61912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Enter details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D4F2AA-1283-4FE0-844F-C2DDC5E69D4D}"/>
              </a:ext>
            </a:extLst>
          </p:cNvPr>
          <p:cNvSpPr>
            <a:spLocks noGrp="1"/>
          </p:cNvSpPr>
          <p:nvPr/>
        </p:nvSpPr>
        <p:spPr>
          <a:xfrm>
            <a:off x="62674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The customer securely enters card details on the iVeri-hosted payment page.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22FC0D2-2EE5-44B6-A83C-D7BD331913A7}"/>
              </a:ext>
            </a:extLst>
          </p:cNvPr>
          <p:cNvSpPr>
            <a:spLocks noGrp="1"/>
          </p:cNvSpPr>
          <p:nvPr/>
        </p:nvSpPr>
        <p:spPr>
          <a:xfrm>
            <a:off x="97631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945" y="2524125"/>
            <a:ext cx="202811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5D76FEC-A179-479C-9413-B11B916B4F13}"/>
              </a:ext>
            </a:extLst>
          </p:cNvPr>
          <p:cNvSpPr>
            <a:spLocks noGrp="1"/>
          </p:cNvSpPr>
          <p:nvPr/>
        </p:nvSpPr>
        <p:spPr>
          <a:xfrm>
            <a:off x="88201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C3245F-25F2-4C6F-82CC-1F6E1E358713}"/>
              </a:ext>
            </a:extLst>
          </p:cNvPr>
          <p:cNvSpPr>
            <a:spLocks noGrp="1"/>
          </p:cNvSpPr>
          <p:nvPr/>
        </p:nvSpPr>
        <p:spPr>
          <a:xfrm>
            <a:off x="88201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Return to merchant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0FDB33C-F269-4B11-8573-8155C7CFD31A}"/>
              </a:ext>
            </a:extLst>
          </p:cNvPr>
          <p:cNvSpPr>
            <a:spLocks noGrp="1"/>
          </p:cNvSpPr>
          <p:nvPr/>
        </p:nvSpPr>
        <p:spPr>
          <a:xfrm>
            <a:off x="88963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After processing, the customer returns to the merchant website with the transaction result.</a:t>
            </a:r>
          </a:p>
        </p:txBody>
      </p:sp>
      <p:pic>
        <p:nvPicPr>
          <p:cNvPr id="65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C8C8961-F423-4504-929C-0BA1D14873D6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07  /  10</a:t>
            </a:r>
          </a:p>
        </p:txBody>
      </p:sp>
    </p:spTree>
    <p:extLst>
      <p:ext uri="{BB962C8B-B14F-4D97-AF65-F5344CB8AC3E}">
        <p14:creationId xmlns:p14="http://schemas.microsoft.com/office/powerpoint/2010/main" val="212405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1" grpId="0"/>
      <p:bldP spid="12" grpId="0"/>
      <p:bldP spid="13" grpId="0"/>
      <p:bldP spid="14" grpId="0" animBg="1"/>
      <p:bldP spid="16" grpId="0"/>
      <p:bldP spid="17" grpId="0"/>
      <p:bldP spid="18" grpId="0"/>
      <p:bldP spid="19" grpId="0" animBg="1"/>
      <p:bldP spid="21" grpId="0"/>
      <p:bldP spid="22" grpId="0"/>
      <p:bldP spid="23" grpId="0"/>
      <p:bldP spid="24" grpId="0" animBg="1"/>
      <p:bldP spid="26" grpId="0"/>
      <p:bldP spid="27" grpId="0"/>
      <p:bldP spid="2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AC12D2-5B68-461E-AEA1-E97F767705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284962-4AF6-BDA4-754C-0A7E21D95F41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alphaModFix amt="8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41" y="-35644"/>
            <a:ext cx="1218552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3E3F3F8-5B5D-47CA-904E-1E0A0218B3D9}"/>
              </a:ext>
            </a:extLst>
          </p:cNvPr>
          <p:cNvSpPr>
            <a:spLocks noGrp="1"/>
          </p:cNvSpPr>
          <p:nvPr/>
        </p:nvSpPr>
        <p:spPr>
          <a:xfrm>
            <a:off x="4763" y="-57150"/>
            <a:ext cx="12192000" cy="6858000"/>
          </a:xfrm>
          <a:prstGeom prst="rect">
            <a:avLst/>
          </a:prstGeom>
          <a:solidFill>
            <a:srgbClr val="201A18">
              <a:alpha val="7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7620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424A983-DFF3-4B67-806D-C95F24AF942E}"/>
              </a:ext>
            </a:extLst>
          </p:cNvPr>
          <p:cNvSpPr>
            <a:spLocks noGrp="1"/>
          </p:cNvSpPr>
          <p:nvPr/>
        </p:nvSpPr>
        <p:spPr>
          <a:xfrm>
            <a:off x="1066800" y="6953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 dirty="0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THE LITE SALES PITCH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D09A6C6-CA30-44D7-AD36-0BC158E9E37C}"/>
              </a:ext>
            </a:extLst>
          </p:cNvPr>
          <p:cNvSpPr>
            <a:spLocks noGrp="1"/>
          </p:cNvSpPr>
          <p:nvPr/>
        </p:nvSpPr>
        <p:spPr>
          <a:xfrm>
            <a:off x="838200" y="10096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right fit, solution and value.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DA7248A-0012-49F6-8C45-66B3BF81DA53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19C5B77-C892-4CD2-9B56-C0CEC3E72D8F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17EB1BC-4382-471A-B0DB-8EFCCE90573C}"/>
              </a:ext>
            </a:extLst>
          </p:cNvPr>
          <p:cNvSpPr>
            <a:spLocks noGrp="1"/>
          </p:cNvSpPr>
          <p:nvPr/>
        </p:nvSpPr>
        <p:spPr>
          <a:xfrm>
            <a:off x="328612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76DC6846-68BB-40B5-9DC3-C2E9CABC1BD4}"/>
              </a:ext>
            </a:extLst>
          </p:cNvPr>
          <p:cNvSpPr>
            <a:spLocks noGrp="1"/>
          </p:cNvSpPr>
          <p:nvPr/>
        </p:nvSpPr>
        <p:spPr>
          <a:xfrm>
            <a:off x="116205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right fit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D40440C-A048-47E9-9352-6370D4BF6D2B}"/>
              </a:ext>
            </a:extLst>
          </p:cNvPr>
          <p:cNvSpPr>
            <a:spLocks noGrp="1"/>
          </p:cNvSpPr>
          <p:nvPr/>
        </p:nvSpPr>
        <p:spPr>
          <a:xfrm>
            <a:off x="116205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Online merchants that want a quick, low-complexity way to accept card payments.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F15022F3-C754-47C1-9823-31C274320ADE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A7024F25-B23D-4189-BD03-B63EC8864033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2363B32D-7DC5-42C3-AF19-B5DB8EDFCD46}"/>
              </a:ext>
            </a:extLst>
          </p:cNvPr>
          <p:cNvSpPr>
            <a:spLocks noGrp="1"/>
          </p:cNvSpPr>
          <p:nvPr/>
        </p:nvSpPr>
        <p:spPr>
          <a:xfrm>
            <a:off x="6877050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6BEAE558-1CA0-4248-AC4A-2D60FE78C87F}"/>
              </a:ext>
            </a:extLst>
          </p:cNvPr>
          <p:cNvSpPr>
            <a:spLocks noGrp="1"/>
          </p:cNvSpPr>
          <p:nvPr/>
        </p:nvSpPr>
        <p:spPr>
          <a:xfrm>
            <a:off x="4752975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solution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E2D87E8-2589-44DB-838C-52CD16971602}"/>
              </a:ext>
            </a:extLst>
          </p:cNvPr>
          <p:cNvSpPr>
            <a:spLocks noGrp="1"/>
          </p:cNvSpPr>
          <p:nvPr/>
        </p:nvSpPr>
        <p:spPr>
          <a:xfrm>
            <a:off x="4752975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A hosted payment page delivered through Full Redirect, LiteBox or a supported shopping-cart plugin.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E6E236C3-3DD9-4ECE-9DA2-D5522E7F49BF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E0B39531-CF8B-4B04-963C-BB738F13F70F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54D8F973-D53A-4B5C-8F60-E8147E5ABD8C}"/>
              </a:ext>
            </a:extLst>
          </p:cNvPr>
          <p:cNvSpPr>
            <a:spLocks noGrp="1"/>
          </p:cNvSpPr>
          <p:nvPr/>
        </p:nvSpPr>
        <p:spPr>
          <a:xfrm>
            <a:off x="1046797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6BC6960-A48C-403D-A220-8A15A9AEF18E}"/>
              </a:ext>
            </a:extLst>
          </p:cNvPr>
          <p:cNvSpPr>
            <a:spLocks noGrp="1"/>
          </p:cNvSpPr>
          <p:nvPr/>
        </p:nvSpPr>
        <p:spPr>
          <a:xfrm>
            <a:off x="834390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value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71AEC9E-B2BF-4FF0-B214-9082F6030D21}"/>
              </a:ext>
            </a:extLst>
          </p:cNvPr>
          <p:cNvSpPr>
            <a:spLocks noGrp="1"/>
          </p:cNvSpPr>
          <p:nvPr/>
        </p:nvSpPr>
        <p:spPr>
          <a:xfrm>
            <a:off x="834390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Faster launch, reduced PCI DSS scope, optional 3D Secure and a checkout that reflects the merchant's brand.</a:t>
            </a:r>
          </a:p>
        </p:txBody>
      </p:sp>
      <p:pic>
        <p:nvPicPr>
          <p:cNvPr id="89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EDBDB487-C7FC-4582-BE28-69439FF8033D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08  /  10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B0E3BF55-DA52-936D-75D8-749C88510FD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294" y="2143125"/>
            <a:ext cx="962256" cy="96225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920FA0E0-5256-68D5-BE07-D643270D9B0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475" y="2152650"/>
            <a:ext cx="1028700" cy="10287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84078CC-8AD8-18F9-F698-38698D8A6CE7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547" y="2174617"/>
            <a:ext cx="1034847" cy="103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739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21" grpId="0"/>
      <p:bldP spid="22" grpId="0"/>
      <p:bldP spid="23" grpId="0"/>
      <p:bldP spid="24" grpId="0" animBg="1"/>
      <p:bldP spid="25" grpId="0" animBg="1"/>
      <p:bldP spid="32" grpId="0"/>
      <p:bldP spid="33" grpId="0"/>
      <p:bldP spid="34" grpId="0"/>
      <p:bldP spid="35" grpId="0" animBg="1"/>
      <p:bldP spid="36" grpId="0" animBg="1"/>
      <p:bldP spid="39" grpId="0"/>
      <p:bldP spid="40" grpId="0"/>
      <p:bldP spid="4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C29243-5F02-4BBC-93A4-AFCE805D455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7A3D9F2-B01C-F0E2-EE9D-C0A8BC8A888F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6" y="19050"/>
            <a:ext cx="1218552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4029906-EE1B-4BA5-B18D-FCA17A78EA17}"/>
              </a:ext>
            </a:extLst>
          </p:cNvPr>
          <p:cNvSpPr>
            <a:spLocks noGrp="1"/>
          </p:cNvSpPr>
          <p:nvPr/>
        </p:nvSpPr>
        <p:spPr>
          <a:xfrm>
            <a:off x="-6350" y="-19050"/>
            <a:ext cx="12192000" cy="6858000"/>
          </a:xfrm>
          <a:prstGeom prst="rect">
            <a:avLst/>
          </a:prstGeom>
          <a:solidFill>
            <a:srgbClr val="201A1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5C3198-C513-47C2-9452-25FA6258604B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 dirty="0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NEXT STEPS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65F63F3-BD57-4802-91E7-6AE3DD5A1425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A practical route from fit to go-live.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7053C0A3-78B4-4207-9BE6-93D668E3EB0E}"/>
              </a:ext>
            </a:extLst>
          </p:cNvPr>
          <p:cNvSpPr>
            <a:spLocks noGrp="1"/>
          </p:cNvSpPr>
          <p:nvPr/>
        </p:nvSpPr>
        <p:spPr>
          <a:xfrm>
            <a:off x="2152650" y="2647950"/>
            <a:ext cx="7886700" cy="0"/>
          </a:xfrm>
          <a:prstGeom prst="line">
            <a:avLst/>
          </a:prstGeom>
          <a:ln w="19050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457EDC8-3D2B-4F50-9399-72F763770931}"/>
              </a:ext>
            </a:extLst>
          </p:cNvPr>
          <p:cNvSpPr>
            <a:spLocks noGrp="1"/>
          </p:cNvSpPr>
          <p:nvPr/>
        </p:nvSpPr>
        <p:spPr>
          <a:xfrm>
            <a:off x="18764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45" y="2524125"/>
            <a:ext cx="202811" cy="247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066FF088-2921-49C1-99FD-DC068B8D6D59}"/>
              </a:ext>
            </a:extLst>
          </p:cNvPr>
          <p:cNvSpPr>
            <a:spLocks noGrp="1"/>
          </p:cNvSpPr>
          <p:nvPr/>
        </p:nvSpPr>
        <p:spPr>
          <a:xfrm>
            <a:off x="9334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2AFDCA6-6E6B-4119-B7B5-70BFBFD1F43C}"/>
              </a:ext>
            </a:extLst>
          </p:cNvPr>
          <p:cNvSpPr>
            <a:spLocks noGrp="1"/>
          </p:cNvSpPr>
          <p:nvPr/>
        </p:nvSpPr>
        <p:spPr>
          <a:xfrm>
            <a:off x="9334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Discover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B9828E2-33E1-4D31-A4D6-CE861FF822A3}"/>
              </a:ext>
            </a:extLst>
          </p:cNvPr>
          <p:cNvSpPr>
            <a:spLocks noGrp="1"/>
          </p:cNvSpPr>
          <p:nvPr/>
        </p:nvSpPr>
        <p:spPr>
          <a:xfrm>
            <a:off x="10096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Confirm the website platform, technical resources, payment methods and desired checkout experience.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21F9E03-6016-4378-8370-2BBA3A502DE7}"/>
              </a:ext>
            </a:extLst>
          </p:cNvPr>
          <p:cNvSpPr>
            <a:spLocks noGrp="1"/>
          </p:cNvSpPr>
          <p:nvPr/>
        </p:nvSpPr>
        <p:spPr>
          <a:xfrm>
            <a:off x="45053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145" y="2524125"/>
            <a:ext cx="202811" cy="247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CE8F9FF5-FF3B-46D9-AEB7-3BB3B9DAD794}"/>
              </a:ext>
            </a:extLst>
          </p:cNvPr>
          <p:cNvSpPr>
            <a:spLocks noGrp="1"/>
          </p:cNvSpPr>
          <p:nvPr/>
        </p:nvSpPr>
        <p:spPr>
          <a:xfrm>
            <a:off x="35623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D66D378-4B83-4E0D-82F6-54A3F4E421FB}"/>
              </a:ext>
            </a:extLst>
          </p:cNvPr>
          <p:cNvSpPr>
            <a:spLocks noGrp="1"/>
          </p:cNvSpPr>
          <p:nvPr/>
        </p:nvSpPr>
        <p:spPr>
          <a:xfrm>
            <a:off x="35623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Choose approach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BAC8B4F-6741-4101-9F1C-9D6593285A60}"/>
              </a:ext>
            </a:extLst>
          </p:cNvPr>
          <p:cNvSpPr>
            <a:spLocks noGrp="1"/>
          </p:cNvSpPr>
          <p:nvPr/>
        </p:nvSpPr>
        <p:spPr>
          <a:xfrm>
            <a:off x="36385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Select Full Redirect, LiteBox or a supported shopping-cart plugin for the merchant's environment.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B2044BF-51A6-412B-BF86-7539062DF466}"/>
              </a:ext>
            </a:extLst>
          </p:cNvPr>
          <p:cNvSpPr>
            <a:spLocks noGrp="1"/>
          </p:cNvSpPr>
          <p:nvPr/>
        </p:nvSpPr>
        <p:spPr>
          <a:xfrm>
            <a:off x="71342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045" y="2524125"/>
            <a:ext cx="202811" cy="2476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D829E8B-5EB4-42AE-AC81-91A0DF5FCD79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2C10D7F2-0EA4-4619-943C-0273E2ECF366}"/>
              </a:ext>
            </a:extLst>
          </p:cNvPr>
          <p:cNvSpPr>
            <a:spLocks noGrp="1"/>
          </p:cNvSpPr>
          <p:nvPr/>
        </p:nvSpPr>
        <p:spPr>
          <a:xfrm>
            <a:off x="61912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Configure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7D4F2AA-1283-4FE0-844F-C2DDC5E69D4D}"/>
              </a:ext>
            </a:extLst>
          </p:cNvPr>
          <p:cNvSpPr>
            <a:spLocks noGrp="1"/>
          </p:cNvSpPr>
          <p:nvPr/>
        </p:nvSpPr>
        <p:spPr>
          <a:xfrm>
            <a:off x="62674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Set up BackOffice, payment-page branding, email settings, required inputs and 3D Secure.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122FC0D2-2EE5-44B6-A83C-D7BD331913A7}"/>
              </a:ext>
            </a:extLst>
          </p:cNvPr>
          <p:cNvSpPr>
            <a:spLocks noGrp="1"/>
          </p:cNvSpPr>
          <p:nvPr/>
        </p:nvSpPr>
        <p:spPr>
          <a:xfrm>
            <a:off x="97631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945" y="2524125"/>
            <a:ext cx="202811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85D76FEC-A179-479C-9413-B11B916B4F13}"/>
              </a:ext>
            </a:extLst>
          </p:cNvPr>
          <p:cNvSpPr>
            <a:spLocks noGrp="1"/>
          </p:cNvSpPr>
          <p:nvPr/>
        </p:nvSpPr>
        <p:spPr>
          <a:xfrm>
            <a:off x="88201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BC3245F-25F2-4C6F-82CC-1F6E1E358713}"/>
              </a:ext>
            </a:extLst>
          </p:cNvPr>
          <p:cNvSpPr>
            <a:spLocks noGrp="1"/>
          </p:cNvSpPr>
          <p:nvPr/>
        </p:nvSpPr>
        <p:spPr>
          <a:xfrm>
            <a:off x="88201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Launch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0FDB33C-F269-4B11-8573-8155C7CFD31A}"/>
              </a:ext>
            </a:extLst>
          </p:cNvPr>
          <p:cNvSpPr>
            <a:spLocks noGrp="1"/>
          </p:cNvSpPr>
          <p:nvPr/>
        </p:nvSpPr>
        <p:spPr>
          <a:xfrm>
            <a:off x="88963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Complete integration and testing, go live, then confirm transaction reporting and support.</a:t>
            </a:r>
          </a:p>
        </p:txBody>
      </p:sp>
      <p:pic>
        <p:nvPicPr>
          <p:cNvPr id="65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DC8C8961-F423-4504-929C-0BA1D14873D6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09  /  10</a:t>
            </a:r>
          </a:p>
        </p:txBody>
      </p:sp>
    </p:spTree>
    <p:extLst>
      <p:ext uri="{BB962C8B-B14F-4D97-AF65-F5344CB8AC3E}">
        <p14:creationId xmlns:p14="http://schemas.microsoft.com/office/powerpoint/2010/main" val="2124057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 animBg="1"/>
      <p:bldP spid="9" grpId="0" animBg="1"/>
      <p:bldP spid="11" grpId="0"/>
      <p:bldP spid="12" grpId="0"/>
      <p:bldP spid="13" grpId="0"/>
      <p:bldP spid="14" grpId="0" animBg="1"/>
      <p:bldP spid="16" grpId="0"/>
      <p:bldP spid="17" grpId="0"/>
      <p:bldP spid="18" grpId="0"/>
      <p:bldP spid="19" grpId="0" animBg="1"/>
      <p:bldP spid="21" grpId="0"/>
      <p:bldP spid="22" grpId="0"/>
      <p:bldP spid="23" grpId="0"/>
      <p:bldP spid="24" grpId="0" animBg="1"/>
      <p:bldP spid="26" grpId="0"/>
      <p:bldP spid="27" grpId="0"/>
      <p:bldP spid="2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2E245A0-BFB0-4C45-805F-F6170128482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1F87569-3F3C-4277-B6C0-4B82DD43CED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01A18">
                  <a:alpha val="90000"/>
                </a:srgbClr>
              </a:gs>
              <a:gs pos="50000">
                <a:srgbClr val="201A18">
                  <a:alpha val="55000"/>
                </a:srgbClr>
              </a:gs>
              <a:gs pos="100000">
                <a:srgbClr val="201A18">
                  <a:alpha val="90000"/>
                </a:srgbClr>
              </a:gs>
            </a:gsLst>
            <a:lin ang="189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1C5C73-2071-4315-B86F-B9ECDA8177F0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71500"/>
            <a:ext cx="918633" cy="400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BE6A345-E92D-483A-A607-8623D0D521CC}"/>
              </a:ext>
            </a:extLst>
          </p:cNvPr>
          <p:cNvSpPr>
            <a:spLocks noGrp="1"/>
          </p:cNvSpPr>
          <p:nvPr/>
        </p:nvSpPr>
        <p:spPr>
          <a:xfrm>
            <a:off x="838200" y="1453134"/>
            <a:ext cx="8572500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700" b="0" i="0" dirty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Let's Sell Lite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D6344C74-7286-422E-866A-00234433E160}"/>
              </a:ext>
            </a:extLst>
          </p:cNvPr>
          <p:cNvSpPr>
            <a:spLocks noGrp="1"/>
          </p:cNvSpPr>
          <p:nvPr/>
        </p:nvSpPr>
        <p:spPr>
          <a:xfrm>
            <a:off x="838200" y="2686431"/>
            <a:ext cx="609600" cy="381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776E6F-1211-42F8-9ECD-9F14BE9FB323}"/>
              </a:ext>
            </a:extLst>
          </p:cNvPr>
          <p:cNvSpPr>
            <a:spLocks noGrp="1"/>
          </p:cNvSpPr>
          <p:nvPr/>
        </p:nvSpPr>
        <p:spPr>
          <a:xfrm>
            <a:off x="838200" y="2933700"/>
            <a:ext cx="704850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 dirty="0">
                <a:solidFill>
                  <a:srgbClr val="FBF3E6"/>
                </a:solidFill>
                <a:latin typeface="Gotham Light"/>
                <a:ea typeface="Gotham Light"/>
                <a:cs typeface="Gotham Light"/>
              </a:rPr>
              <a:t>Lead with speed, security and simplicity</a:t>
            </a:r>
            <a:r>
              <a:rPr lang="en-ZA" sz="2250" b="0" i="0" dirty="0">
                <a:solidFill>
                  <a:srgbClr val="FBF3E6"/>
                </a:solidFill>
                <a:latin typeface="Gotham Light"/>
                <a:ea typeface="Gotham Light"/>
                <a:cs typeface="Gotham Light"/>
              </a:rPr>
              <a:t>, </a:t>
            </a:r>
            <a:r>
              <a:rPr sz="2250" b="0" i="0" dirty="0">
                <a:solidFill>
                  <a:srgbClr val="FBF3E6"/>
                </a:solidFill>
                <a:latin typeface="Gotham Light"/>
                <a:ea typeface="Gotham Light"/>
                <a:cs typeface="Gotham Light"/>
              </a:rPr>
              <a:t>then match the integration option to the merchant.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966F7EB-E5AC-44AC-954D-F74E7CB7E864}"/>
              </a:ext>
            </a:extLst>
          </p:cNvPr>
          <p:cNvSpPr>
            <a:spLocks noGrp="1"/>
          </p:cNvSpPr>
          <p:nvPr/>
        </p:nvSpPr>
        <p:spPr>
          <a:xfrm>
            <a:off x="838200" y="41148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EMAIL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6B6B934-AC05-4412-8CD2-CA347811A9BE}"/>
              </a:ext>
            </a:extLst>
          </p:cNvPr>
          <p:cNvSpPr>
            <a:spLocks noGrp="1"/>
          </p:cNvSpPr>
          <p:nvPr/>
        </p:nvSpPr>
        <p:spPr>
          <a:xfrm>
            <a:off x="1885950" y="41148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 dirty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sales@iveri.com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93505374-36CE-4106-AFDA-0C88D56C0D66}"/>
              </a:ext>
            </a:extLst>
          </p:cNvPr>
          <p:cNvSpPr>
            <a:spLocks noGrp="1"/>
          </p:cNvSpPr>
          <p:nvPr/>
        </p:nvSpPr>
        <p:spPr>
          <a:xfrm>
            <a:off x="838200" y="44958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494AC83-1D27-4E31-8A79-82567BE1114D}"/>
              </a:ext>
            </a:extLst>
          </p:cNvPr>
          <p:cNvSpPr>
            <a:spLocks noGrp="1"/>
          </p:cNvSpPr>
          <p:nvPr/>
        </p:nvSpPr>
        <p:spPr>
          <a:xfrm>
            <a:off x="838200" y="46101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PHONE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6D9FF13-1CB4-477E-B98A-D60DC2EFBEE0}"/>
              </a:ext>
            </a:extLst>
          </p:cNvPr>
          <p:cNvSpPr>
            <a:spLocks noGrp="1"/>
          </p:cNvSpPr>
          <p:nvPr/>
        </p:nvSpPr>
        <p:spPr>
          <a:xfrm>
            <a:off x="1885950" y="46101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+27 11 269 4000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A1DC64B7-91A2-4000-841C-D37DD95B5FD1}"/>
              </a:ext>
            </a:extLst>
          </p:cNvPr>
          <p:cNvSpPr>
            <a:spLocks noGrp="1"/>
          </p:cNvSpPr>
          <p:nvPr/>
        </p:nvSpPr>
        <p:spPr>
          <a:xfrm>
            <a:off x="838200" y="49911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D742514-1D26-411E-BC38-9F30F674E58D}"/>
              </a:ext>
            </a:extLst>
          </p:cNvPr>
          <p:cNvSpPr>
            <a:spLocks noGrp="1"/>
          </p:cNvSpPr>
          <p:nvPr/>
        </p:nvSpPr>
        <p:spPr>
          <a:xfrm>
            <a:off x="838200" y="51054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WEB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E48BC889-099C-4387-9624-79C7A7AD2887}"/>
              </a:ext>
            </a:extLst>
          </p:cNvPr>
          <p:cNvSpPr>
            <a:spLocks noGrp="1"/>
          </p:cNvSpPr>
          <p:nvPr/>
        </p:nvSpPr>
        <p:spPr>
          <a:xfrm>
            <a:off x="1885950" y="51054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 dirty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www.iveri.com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EFC4FF29-C490-425A-BCB7-7063E614B075}"/>
              </a:ext>
            </a:extLst>
          </p:cNvPr>
          <p:cNvSpPr>
            <a:spLocks noGrp="1"/>
          </p:cNvSpPr>
          <p:nvPr/>
        </p:nvSpPr>
        <p:spPr>
          <a:xfrm>
            <a:off x="838200" y="54864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E92DEE6-9F0B-426E-A30C-78B7ED12A35F}"/>
              </a:ext>
            </a:extLst>
          </p:cNvPr>
          <p:cNvSpPr>
            <a:spLocks noGrp="1"/>
          </p:cNvSpPr>
          <p:nvPr/>
        </p:nvSpPr>
        <p:spPr>
          <a:xfrm>
            <a:off x="838200" y="6362700"/>
            <a:ext cx="5715000" cy="2095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93">
                <a:solidFill>
                  <a:srgbClr val="FFFFFF">
                    <a:alpha val="75000"/>
                  </a:srgbClr>
                </a:solidFill>
                <a:latin typeface="Gotham"/>
                <a:ea typeface="Gotham"/>
                <a:cs typeface="Gotham"/>
              </a:rPr>
              <a:t>iVeri  ·  payment technology</a:t>
            </a:r>
          </a:p>
        </p:txBody>
      </p:sp>
    </p:spTree>
    <p:extLst>
      <p:ext uri="{BB962C8B-B14F-4D97-AF65-F5344CB8AC3E}">
        <p14:creationId xmlns:p14="http://schemas.microsoft.com/office/powerpoint/2010/main" val="1534465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0" grpId="0"/>
      <p:bldP spid="11" grpId="0"/>
      <p:bldP spid="12" grpId="0" animBg="1"/>
      <p:bldP spid="13" grpId="0"/>
      <p:bldP spid="14" grpId="0"/>
      <p:bldP spid="15" grpId="0" animBg="1"/>
      <p:bldP spid="16" grpId="0"/>
      <p:bldP spid="17" grpId="0"/>
      <p:bldP spid="18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E5551752791846839733857D969282" ma:contentTypeVersion="12" ma:contentTypeDescription="Create a new document." ma:contentTypeScope="" ma:versionID="1a8879fd3849ec4a89c4804a65ce9991">
  <xsd:schema xmlns:xsd="http://www.w3.org/2001/XMLSchema" xmlns:xs="http://www.w3.org/2001/XMLSchema" xmlns:p="http://schemas.microsoft.com/office/2006/metadata/properties" xmlns:ns2="6fd79a57-a136-4001-b63b-ebf2e0873090" xmlns:ns3="aec69202-f343-4d69-99e9-f110f55a0e16" targetNamespace="http://schemas.microsoft.com/office/2006/metadata/properties" ma:root="true" ma:fieldsID="2204e73a83888030289a66b14e671ba9" ns2:_="" ns3:_="">
    <xsd:import namespace="6fd79a57-a136-4001-b63b-ebf2e0873090"/>
    <xsd:import namespace="aec69202-f343-4d69-99e9-f110f55a0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d79a57-a136-4001-b63b-ebf2e08730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fd3fa0f-915b-4857-8d47-4a506cafe8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c69202-f343-4d69-99e9-f110f55a0e1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5b73be0-9df8-4164-bb2c-fbd67b497463}" ma:internalName="TaxCatchAll" ma:showField="CatchAllData" ma:web="aec69202-f343-4d69-99e9-f110f55a0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c69202-f343-4d69-99e9-f110f55a0e16" xsi:nil="true"/>
    <lcf76f155ced4ddcb4097134ff3c332f xmlns="6fd79a57-a136-4001-b63b-ebf2e0873090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DE2E815-B7CB-46EC-9B1F-2032FD94743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d79a57-a136-4001-b63b-ebf2e0873090"/>
    <ds:schemaRef ds:uri="aec69202-f343-4d69-99e9-f110f55a0e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A23673EF-DF5B-4281-AFF8-DD49041A4C29}">
  <ds:schemaRefs>
    <ds:schemaRef ds:uri="http://purl.org/dc/dcmitype/"/>
    <ds:schemaRef ds:uri="http://purl.org/dc/elements/1.1/"/>
    <ds:schemaRef ds:uri="http://schemas.microsoft.com/office/2006/metadata/properties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www.w3.org/XML/1998/namespace"/>
    <ds:schemaRef ds:uri="http://schemas.microsoft.com/office/infopath/2007/PartnerControls"/>
    <ds:schemaRef ds:uri="aec69202-f343-4d69-99e9-f110f55a0e16"/>
    <ds:schemaRef ds:uri="6fd79a57-a136-4001-b63b-ebf2e0873090"/>
  </ds:schemaRefs>
</ds:datastoreItem>
</file>

<file path=customXml/itemProps3.xml><?xml version="1.0" encoding="utf-8"?>
<ds:datastoreItem xmlns:ds="http://schemas.openxmlformats.org/officeDocument/2006/customXml" ds:itemID="{6A717F9B-09B3-426C-8B17-6412871FD35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829</Words>
  <Application>Microsoft Office PowerPoint</Application>
  <DocSecurity>0</DocSecurity>
  <PresentationFormat>Widescreen</PresentationFormat>
  <Paragraphs>120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Gotham</vt:lpstr>
      <vt:lpstr>Gotham Black</vt:lpstr>
      <vt:lpstr>Gotham Light</vt:lpstr>
      <vt:lpstr>Gotham Thin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Stephanie Rankin</cp:lastModifiedBy>
  <cp:revision>1</cp:revision>
  <dcterms:created xsi:type="dcterms:W3CDTF">2026-09-21T10:04:29Z</dcterms:created>
  <dcterms:modified xsi:type="dcterms:W3CDTF">2026-09-22T13:06:16Z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0x01010057E5551752791846839733857D969282</vt:lpwstr>
  </property>
  <property fmtid="{D5CDD505-2E9C-101B-9397-08002B2CF9AE}" pid="3" name="MediaServiceImageTags">
    <vt:lpwstr/>
  </property>
</Properties>
</file>