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3E0EDC-B15E-4047-B488-774C84DCCA19}" v="11" dt="2026-09-22T09:21:05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undo custSel modSld">
      <pc:chgData name="Stephanie Rankin" userId="07320830-b9ea-49d7-bb12-da11a9291aad" providerId="ADAL" clId="{61A47599-7D87-499A-BB8C-4BE6D12DD1F9}" dt="2026-09-22T11:13:14.307" v="439" actId="1036"/>
      <pc:docMkLst>
        <pc:docMk/>
      </pc:docMkLst>
      <pc:sldChg chg="addSp delSp modSp mod">
        <pc:chgData name="Stephanie Rankin" userId="07320830-b9ea-49d7-bb12-da11a9291aad" providerId="ADAL" clId="{61A47599-7D87-499A-BB8C-4BE6D12DD1F9}" dt="2026-09-22T06:52:48.521" v="69" actId="14100"/>
        <pc:sldMkLst>
          <pc:docMk/>
          <pc:sldMk cId="1914017259" sldId="256"/>
        </pc:sldMkLst>
        <pc:picChg chg="add del mod">
          <ac:chgData name="Stephanie Rankin" userId="07320830-b9ea-49d7-bb12-da11a9291aad" providerId="ADAL" clId="{61A47599-7D87-499A-BB8C-4BE6D12DD1F9}" dt="2026-09-22T06:52:01.585" v="40" actId="478"/>
          <ac:picMkLst>
            <pc:docMk/>
            <pc:sldMk cId="1914017259" sldId="256"/>
            <ac:picMk id="7" creationId="{32133779-23BD-0B09-0905-4B677770B5BE}"/>
          </ac:picMkLst>
        </pc:picChg>
        <pc:picChg chg="add mod ord">
          <ac:chgData name="Stephanie Rankin" userId="07320830-b9ea-49d7-bb12-da11a9291aad" providerId="ADAL" clId="{61A47599-7D87-499A-BB8C-4BE6D12DD1F9}" dt="2026-09-22T06:52:48.521" v="69" actId="14100"/>
          <ac:picMkLst>
            <pc:docMk/>
            <pc:sldMk cId="1914017259" sldId="256"/>
            <ac:picMk id="15" creationId="{FA636CBE-5207-997A-416F-F681A43E6DB2}"/>
          </ac:picMkLst>
        </pc:picChg>
        <pc:picChg chg="del mod">
          <ac:chgData name="Stephanie Rankin" userId="07320830-b9ea-49d7-bb12-da11a9291aad" providerId="ADAL" clId="{61A47599-7D87-499A-BB8C-4BE6D12DD1F9}" dt="2026-09-22T06:52:13.767" v="48" actId="478"/>
          <ac:picMkLst>
            <pc:docMk/>
            <pc:sldMk cId="1914017259" sldId="256"/>
            <ac:picMk id="19" creationId="{00000000-0000-0000-0000-000000000000}"/>
          </ac:picMkLst>
        </pc:picChg>
      </pc:sldChg>
      <pc:sldChg chg="addSp delSp modSp mod">
        <pc:chgData name="Stephanie Rankin" userId="07320830-b9ea-49d7-bb12-da11a9291aad" providerId="ADAL" clId="{61A47599-7D87-499A-BB8C-4BE6D12DD1F9}" dt="2026-09-22T06:54:13.482" v="131" actId="1076"/>
        <pc:sldMkLst>
          <pc:docMk/>
          <pc:sldMk cId="841931376" sldId="257"/>
        </pc:sldMkLst>
        <pc:spChg chg="mod">
          <ac:chgData name="Stephanie Rankin" userId="07320830-b9ea-49d7-bb12-da11a9291aad" providerId="ADAL" clId="{61A47599-7D87-499A-BB8C-4BE6D12DD1F9}" dt="2026-09-22T06:53:35.544" v="81" actId="1076"/>
          <ac:spMkLst>
            <pc:docMk/>
            <pc:sldMk cId="841931376" sldId="257"/>
            <ac:spMk id="4" creationId="{6F2E9C8E-5086-4AF2-98D7-F68BC7F1614B}"/>
          </ac:spMkLst>
        </pc:spChg>
        <pc:spChg chg="mod">
          <ac:chgData name="Stephanie Rankin" userId="07320830-b9ea-49d7-bb12-da11a9291aad" providerId="ADAL" clId="{61A47599-7D87-499A-BB8C-4BE6D12DD1F9}" dt="2026-09-22T06:54:13.482" v="131" actId="1076"/>
          <ac:spMkLst>
            <pc:docMk/>
            <pc:sldMk cId="841931376" sldId="257"/>
            <ac:spMk id="5" creationId="{AA9E9C20-B1EE-40F7-9E9F-31ECC6C18EB7}"/>
          </ac:spMkLst>
        </pc:spChg>
        <pc:picChg chg="add mod ord modCrop">
          <ac:chgData name="Stephanie Rankin" userId="07320830-b9ea-49d7-bb12-da11a9291aad" providerId="ADAL" clId="{61A47599-7D87-499A-BB8C-4BE6D12DD1F9}" dt="2026-09-22T06:54:10.578" v="130" actId="1038"/>
          <ac:picMkLst>
            <pc:docMk/>
            <pc:sldMk cId="841931376" sldId="257"/>
            <ac:picMk id="6" creationId="{FF039D07-3026-DE80-DA85-7DC88A9B8F71}"/>
          </ac:picMkLst>
        </pc:picChg>
        <pc:picChg chg="del">
          <ac:chgData name="Stephanie Rankin" userId="07320830-b9ea-49d7-bb12-da11a9291aad" providerId="ADAL" clId="{61A47599-7D87-499A-BB8C-4BE6D12DD1F9}" dt="2026-09-22T06:52:59.664" v="72" actId="478"/>
          <ac:picMkLst>
            <pc:docMk/>
            <pc:sldMk cId="841931376" sldId="257"/>
            <ac:picMk id="35" creationId="{00000000-0000-0000-0000-000000000000}"/>
          </ac:picMkLst>
        </pc:picChg>
      </pc:sldChg>
      <pc:sldChg chg="addSp delSp modSp mod">
        <pc:chgData name="Stephanie Rankin" userId="07320830-b9ea-49d7-bb12-da11a9291aad" providerId="ADAL" clId="{61A47599-7D87-499A-BB8C-4BE6D12DD1F9}" dt="2026-09-22T11:12:25.749" v="410" actId="14100"/>
        <pc:sldMkLst>
          <pc:docMk/>
          <pc:sldMk cId="1205285391" sldId="258"/>
        </pc:sldMkLst>
        <pc:spChg chg="mod">
          <ac:chgData name="Stephanie Rankin" userId="07320830-b9ea-49d7-bb12-da11a9291aad" providerId="ADAL" clId="{61A47599-7D87-499A-BB8C-4BE6D12DD1F9}" dt="2026-09-22T09:17:07.280" v="158" actId="1076"/>
          <ac:spMkLst>
            <pc:docMk/>
            <pc:sldMk cId="1205285391" sldId="258"/>
            <ac:spMk id="4" creationId="{7853B165-FEAF-4266-9679-7BE01DFF76D6}"/>
          </ac:spMkLst>
        </pc:spChg>
        <pc:spChg chg="mod">
          <ac:chgData name="Stephanie Rankin" userId="07320830-b9ea-49d7-bb12-da11a9291aad" providerId="ADAL" clId="{61A47599-7D87-499A-BB8C-4BE6D12DD1F9}" dt="2026-09-22T11:12:25.749" v="410" actId="14100"/>
          <ac:spMkLst>
            <pc:docMk/>
            <pc:sldMk cId="1205285391" sldId="258"/>
            <ac:spMk id="8" creationId="{955FF5CC-2307-4C5E-815F-BDF40C822EB2}"/>
          </ac:spMkLst>
        </pc:spChg>
        <pc:picChg chg="add mod ord">
          <ac:chgData name="Stephanie Rankin" userId="07320830-b9ea-49d7-bb12-da11a9291aad" providerId="ADAL" clId="{61A47599-7D87-499A-BB8C-4BE6D12DD1F9}" dt="2026-09-22T09:17:01.243" v="157"/>
          <ac:picMkLst>
            <pc:docMk/>
            <pc:sldMk cId="1205285391" sldId="258"/>
            <ac:picMk id="6" creationId="{3A216187-C2BC-F31B-CF16-EB72DE0FF98D}"/>
          </ac:picMkLst>
        </pc:picChg>
        <pc:picChg chg="del">
          <ac:chgData name="Stephanie Rankin" userId="07320830-b9ea-49d7-bb12-da11a9291aad" providerId="ADAL" clId="{61A47599-7D87-499A-BB8C-4BE6D12DD1F9}" dt="2026-09-22T09:16:43.478" v="136" actId="478"/>
          <ac:picMkLst>
            <pc:docMk/>
            <pc:sldMk cId="1205285391" sldId="258"/>
            <ac:picMk id="24" creationId="{00000000-0000-0000-0000-000000000000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09:17:53.211" v="191" actId="1076"/>
        <pc:sldMkLst>
          <pc:docMk/>
          <pc:sldMk cId="543992521" sldId="260"/>
        </pc:sldMkLst>
        <pc:spChg chg="mod">
          <ac:chgData name="Stephanie Rankin" userId="07320830-b9ea-49d7-bb12-da11a9291aad" providerId="ADAL" clId="{61A47599-7D87-499A-BB8C-4BE6D12DD1F9}" dt="2026-09-22T09:17:53.211" v="191" actId="1076"/>
          <ac:spMkLst>
            <pc:docMk/>
            <pc:sldMk cId="543992521" sldId="260"/>
            <ac:spMk id="4" creationId="{3075BCFB-4DEC-4117-B719-56E628D2521A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0" creationId="{42AECC6B-1E05-454F-A2A3-1C8401A40B7A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1" creationId="{85706A74-B11E-4784-9518-87887554E8B1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2" creationId="{2B315C7D-196B-4113-88AE-57535746213D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3" creationId="{354430CB-6F7F-4938-A632-341BB3AA01FE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4" creationId="{FB5C4D96-DCEF-439B-BC66-6C9B9CB253B1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5" creationId="{FB8764EC-9C0A-4ACA-A2B0-53D9CE3B160C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7" creationId="{B9DD27A9-A1D9-4C8B-BAF8-5E8460C93F03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8" creationId="{9FC4C739-0DF8-4BF5-B22F-FADA0EEA9897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19" creationId="{3A26029D-5F3D-479D-A72F-9E6E4997DDE1}"/>
          </ac:spMkLst>
        </pc:spChg>
        <pc:spChg chg="del">
          <ac:chgData name="Stephanie Rankin" userId="07320830-b9ea-49d7-bb12-da11a9291aad" providerId="ADAL" clId="{61A47599-7D87-499A-BB8C-4BE6D12DD1F9}" dt="2026-09-22T06:50:13.569" v="15" actId="478"/>
          <ac:spMkLst>
            <pc:docMk/>
            <pc:sldMk cId="543992521" sldId="260"/>
            <ac:spMk id="20" creationId="{0340270B-85B0-47A4-83AC-12058E2CB30F}"/>
          </ac:spMkLst>
        </pc:spChg>
        <pc:spChg chg="mod">
          <ac:chgData name="Stephanie Rankin" userId="07320830-b9ea-49d7-bb12-da11a9291aad" providerId="ADAL" clId="{61A47599-7D87-499A-BB8C-4BE6D12DD1F9}" dt="2026-09-22T06:47:17.554" v="0" actId="1076"/>
          <ac:spMkLst>
            <pc:docMk/>
            <pc:sldMk cId="543992521" sldId="260"/>
            <ac:spMk id="23" creationId="{0FDFED7A-7FC2-42A9-902C-9C8126D7F7C7}"/>
          </ac:spMkLst>
        </pc:spChg>
        <pc:spChg chg="add del">
          <ac:chgData name="Stephanie Rankin" userId="07320830-b9ea-49d7-bb12-da11a9291aad" providerId="ADAL" clId="{61A47599-7D87-499A-BB8C-4BE6D12DD1F9}" dt="2026-09-22T06:50:24.282" v="24" actId="478"/>
          <ac:spMkLst>
            <pc:docMk/>
            <pc:sldMk cId="543992521" sldId="260"/>
            <ac:spMk id="24" creationId="{70671F78-1AA6-4E12-9211-41F722C9052B}"/>
          </ac:spMkLst>
        </pc:spChg>
        <pc:spChg chg="del">
          <ac:chgData name="Stephanie Rankin" userId="07320830-b9ea-49d7-bb12-da11a9291aad" providerId="ADAL" clId="{61A47599-7D87-499A-BB8C-4BE6D12DD1F9}" dt="2026-09-22T06:50:21.358" v="21" actId="478"/>
          <ac:spMkLst>
            <pc:docMk/>
            <pc:sldMk cId="543992521" sldId="260"/>
            <ac:spMk id="26" creationId="{3ED4C0FE-77DD-43EB-AE44-1928E16DFACC}"/>
          </ac:spMkLst>
        </pc:spChg>
        <pc:spChg chg="del">
          <ac:chgData name="Stephanie Rankin" userId="07320830-b9ea-49d7-bb12-da11a9291aad" providerId="ADAL" clId="{61A47599-7D87-499A-BB8C-4BE6D12DD1F9}" dt="2026-09-22T06:50:19.776" v="19" actId="478"/>
          <ac:spMkLst>
            <pc:docMk/>
            <pc:sldMk cId="543992521" sldId="260"/>
            <ac:spMk id="27" creationId="{EF04628D-E1D2-4C9C-962A-28CD8D0FF3B3}"/>
          </ac:spMkLst>
        </pc:spChg>
        <pc:spChg chg="del">
          <ac:chgData name="Stephanie Rankin" userId="07320830-b9ea-49d7-bb12-da11a9291aad" providerId="ADAL" clId="{61A47599-7D87-499A-BB8C-4BE6D12DD1F9}" dt="2026-09-22T06:50:26.469" v="25" actId="478"/>
          <ac:spMkLst>
            <pc:docMk/>
            <pc:sldMk cId="543992521" sldId="260"/>
            <ac:spMk id="28" creationId="{F344E8DE-C855-4248-9E24-7D14D791B73B}"/>
          </ac:spMkLst>
        </pc:spChg>
        <pc:spChg chg="del">
          <ac:chgData name="Stephanie Rankin" userId="07320830-b9ea-49d7-bb12-da11a9291aad" providerId="ADAL" clId="{61A47599-7D87-499A-BB8C-4BE6D12DD1F9}" dt="2026-09-22T06:50:20.586" v="20" actId="478"/>
          <ac:spMkLst>
            <pc:docMk/>
            <pc:sldMk cId="543992521" sldId="260"/>
            <ac:spMk id="29" creationId="{8E8F3DB3-B268-42DD-9962-F753C1016EEE}"/>
          </ac:spMkLst>
        </pc:spChg>
        <pc:spChg chg="del">
          <ac:chgData name="Stephanie Rankin" userId="07320830-b9ea-49d7-bb12-da11a9291aad" providerId="ADAL" clId="{61A47599-7D87-499A-BB8C-4BE6D12DD1F9}" dt="2026-09-22T06:50:22.304" v="22" actId="478"/>
          <ac:spMkLst>
            <pc:docMk/>
            <pc:sldMk cId="543992521" sldId="260"/>
            <ac:spMk id="30" creationId="{4FEF5E8D-32E8-494A-BB1B-4D124254A421}"/>
          </ac:spMkLst>
        </pc:spChg>
        <pc:spChg chg="mod">
          <ac:chgData name="Stephanie Rankin" userId="07320830-b9ea-49d7-bb12-da11a9291aad" providerId="ADAL" clId="{61A47599-7D87-499A-BB8C-4BE6D12DD1F9}" dt="2026-09-22T06:47:26.571" v="2" actId="1076"/>
          <ac:spMkLst>
            <pc:docMk/>
            <pc:sldMk cId="543992521" sldId="260"/>
            <ac:spMk id="34" creationId="{7E64DD85-B9AB-462A-B003-825CF7ED0AD0}"/>
          </ac:spMkLst>
        </pc:spChg>
        <pc:spChg chg="del">
          <ac:chgData name="Stephanie Rankin" userId="07320830-b9ea-49d7-bb12-da11a9291aad" providerId="ADAL" clId="{61A47599-7D87-499A-BB8C-4BE6D12DD1F9}" dt="2026-09-22T06:50:17.759" v="17" actId="478"/>
          <ac:spMkLst>
            <pc:docMk/>
            <pc:sldMk cId="543992521" sldId="260"/>
            <ac:spMk id="37" creationId="{2F584B01-8487-4DCA-9468-327B09C386C5}"/>
          </ac:spMkLst>
        </pc:spChg>
        <pc:spChg chg="mod">
          <ac:chgData name="Stephanie Rankin" userId="07320830-b9ea-49d7-bb12-da11a9291aad" providerId="ADAL" clId="{61A47599-7D87-499A-BB8C-4BE6D12DD1F9}" dt="2026-09-22T06:47:23.574" v="1" actId="1076"/>
          <ac:spMkLst>
            <pc:docMk/>
            <pc:sldMk cId="543992521" sldId="260"/>
            <ac:spMk id="41" creationId="{D76856C5-2F09-45B7-9AF7-58FCC5E698C1}"/>
          </ac:spMkLst>
        </pc:spChg>
        <pc:picChg chg="add mod">
          <ac:chgData name="Stephanie Rankin" userId="07320830-b9ea-49d7-bb12-da11a9291aad" providerId="ADAL" clId="{61A47599-7D87-499A-BB8C-4BE6D12DD1F9}" dt="2026-09-22T06:50:42.109" v="26"/>
          <ac:picMkLst>
            <pc:docMk/>
            <pc:sldMk cId="543992521" sldId="260"/>
            <ac:picMk id="3" creationId="{5BDD508A-613E-5B5E-D272-4C91532183C6}"/>
          </ac:picMkLst>
        </pc:picChg>
        <pc:picChg chg="add mod">
          <ac:chgData name="Stephanie Rankin" userId="07320830-b9ea-49d7-bb12-da11a9291aad" providerId="ADAL" clId="{61A47599-7D87-499A-BB8C-4BE6D12DD1F9}" dt="2026-09-22T06:51:28.402" v="32" actId="1076"/>
          <ac:picMkLst>
            <pc:docMk/>
            <pc:sldMk cId="543992521" sldId="260"/>
            <ac:picMk id="31" creationId="{7E83FF9F-D23B-D197-7D2F-DF3F7DB04ACC}"/>
          </ac:picMkLst>
        </pc:picChg>
        <pc:picChg chg="add mod">
          <ac:chgData name="Stephanie Rankin" userId="07320830-b9ea-49d7-bb12-da11a9291aad" providerId="ADAL" clId="{61A47599-7D87-499A-BB8C-4BE6D12DD1F9}" dt="2026-09-22T06:51:35.230" v="35" actId="1076"/>
          <ac:picMkLst>
            <pc:docMk/>
            <pc:sldMk cId="543992521" sldId="260"/>
            <ac:picMk id="42" creationId="{1284D292-7071-67BD-DDDD-F5F77BEA25CA}"/>
          </ac:picMkLst>
        </pc:picChg>
        <pc:picChg chg="add mod ord">
          <ac:chgData name="Stephanie Rankin" userId="07320830-b9ea-49d7-bb12-da11a9291aad" providerId="ADAL" clId="{61A47599-7D87-499A-BB8C-4BE6D12DD1F9}" dt="2026-09-22T09:17:50.379" v="190" actId="29295"/>
          <ac:picMkLst>
            <pc:docMk/>
            <pc:sldMk cId="543992521" sldId="260"/>
            <ac:picMk id="45" creationId="{8CDDD510-05D9-80C3-22F9-DE37E2BEE4A3}"/>
          </ac:picMkLst>
        </pc:picChg>
        <pc:picChg chg="del mod">
          <ac:chgData name="Stephanie Rankin" userId="07320830-b9ea-49d7-bb12-da11a9291aad" providerId="ADAL" clId="{61A47599-7D87-499A-BB8C-4BE6D12DD1F9}" dt="2026-09-22T09:17:15.927" v="161" actId="478"/>
          <ac:picMkLst>
            <pc:docMk/>
            <pc:sldMk cId="543992521" sldId="260"/>
            <ac:picMk id="50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50:18.823" v="18" actId="478"/>
          <ac:picMkLst>
            <pc:docMk/>
            <pc:sldMk cId="543992521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50:16.602" v="16" actId="478"/>
          <ac:picMkLst>
            <pc:docMk/>
            <pc:sldMk cId="543992521" sldId="260"/>
            <ac:picMk id="85" creationId="{00000000-0000-0000-0000-000000000000}"/>
          </ac:picMkLst>
        </pc:picChg>
      </pc:sldChg>
      <pc:sldChg chg="addSp delSp modSp mod">
        <pc:chgData name="Stephanie Rankin" userId="07320830-b9ea-49d7-bb12-da11a9291aad" providerId="ADAL" clId="{61A47599-7D87-499A-BB8C-4BE6D12DD1F9}" dt="2026-09-22T11:12:51.604" v="415" actId="14100"/>
        <pc:sldMkLst>
          <pc:docMk/>
          <pc:sldMk cId="457000047" sldId="261"/>
        </pc:sldMkLst>
        <pc:spChg chg="mod">
          <ac:chgData name="Stephanie Rankin" userId="07320830-b9ea-49d7-bb12-da11a9291aad" providerId="ADAL" clId="{61A47599-7D87-499A-BB8C-4BE6D12DD1F9}" dt="2026-09-22T09:19:03.476" v="252" actId="1037"/>
          <ac:spMkLst>
            <pc:docMk/>
            <pc:sldMk cId="457000047" sldId="261"/>
            <ac:spMk id="2" creationId="{1E5914DB-8773-4C8E-823D-DAF904DFE516}"/>
          </ac:spMkLst>
        </pc:spChg>
        <pc:spChg chg="add del mod">
          <ac:chgData name="Stephanie Rankin" userId="07320830-b9ea-49d7-bb12-da11a9291aad" providerId="ADAL" clId="{61A47599-7D87-499A-BB8C-4BE6D12DD1F9}" dt="2026-09-22T11:12:51.604" v="415" actId="14100"/>
          <ac:spMkLst>
            <pc:docMk/>
            <pc:sldMk cId="457000047" sldId="261"/>
            <ac:spMk id="4" creationId="{AB245ECC-D38D-4322-A605-8316966A437F}"/>
          </ac:spMkLst>
        </pc:spChg>
        <pc:picChg chg="add mod ord">
          <ac:chgData name="Stephanie Rankin" userId="07320830-b9ea-49d7-bb12-da11a9291aad" providerId="ADAL" clId="{61A47599-7D87-499A-BB8C-4BE6D12DD1F9}" dt="2026-09-22T11:12:47.536" v="414" actId="170"/>
          <ac:picMkLst>
            <pc:docMk/>
            <pc:sldMk cId="457000047" sldId="261"/>
            <ac:picMk id="5" creationId="{9928D207-DE36-9A26-BDB1-B98ED35F749C}"/>
          </ac:picMkLst>
        </pc:picChg>
        <pc:picChg chg="del">
          <ac:chgData name="Stephanie Rankin" userId="07320830-b9ea-49d7-bb12-da11a9291aad" providerId="ADAL" clId="{61A47599-7D87-499A-BB8C-4BE6D12DD1F9}" dt="2026-09-22T09:18:42.198" v="229" actId="478"/>
          <ac:picMkLst>
            <pc:docMk/>
            <pc:sldMk cId="457000047" sldId="261"/>
            <ac:picMk id="29" creationId="{00000000-0000-0000-0000-000000000000}"/>
          </ac:picMkLst>
        </pc:picChg>
      </pc:sldChg>
      <pc:sldChg chg="addSp modSp mod">
        <pc:chgData name="Stephanie Rankin" userId="07320830-b9ea-49d7-bb12-da11a9291aad" providerId="ADAL" clId="{61A47599-7D87-499A-BB8C-4BE6D12DD1F9}" dt="2026-09-22T09:20:11.984" v="289" actId="170"/>
        <pc:sldMkLst>
          <pc:docMk/>
          <pc:sldMk cId="1586224074" sldId="262"/>
        </pc:sldMkLst>
        <pc:picChg chg="add mod ord">
          <ac:chgData name="Stephanie Rankin" userId="07320830-b9ea-49d7-bb12-da11a9291aad" providerId="ADAL" clId="{61A47599-7D87-499A-BB8C-4BE6D12DD1F9}" dt="2026-09-22T09:20:11.984" v="289" actId="170"/>
          <ac:picMkLst>
            <pc:docMk/>
            <pc:sldMk cId="1586224074" sldId="262"/>
            <ac:picMk id="5" creationId="{95326801-4C88-1DD1-D9C9-B897BA318C87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09:21:47.334" v="409" actId="1036"/>
        <pc:sldMkLst>
          <pc:docMk/>
          <pc:sldMk cId="543992521" sldId="263"/>
        </pc:sldMkLst>
        <pc:spChg chg="mod">
          <ac:chgData name="Stephanie Rankin" userId="07320830-b9ea-49d7-bb12-da11a9291aad" providerId="ADAL" clId="{61A47599-7D87-499A-BB8C-4BE6D12DD1F9}" dt="2026-09-22T09:21:30.436" v="327" actId="1076"/>
          <ac:spMkLst>
            <pc:docMk/>
            <pc:sldMk cId="543992521" sldId="263"/>
            <ac:spMk id="2" creationId="{50D73121-8249-4D84-8796-2B4855BC158D}"/>
          </ac:spMkLst>
        </pc:spChg>
        <pc:spChg chg="mod">
          <ac:chgData name="Stephanie Rankin" userId="07320830-b9ea-49d7-bb12-da11a9291aad" providerId="ADAL" clId="{61A47599-7D87-499A-BB8C-4BE6D12DD1F9}" dt="2026-09-22T09:21:47.334" v="409" actId="1036"/>
          <ac:spMkLst>
            <pc:docMk/>
            <pc:sldMk cId="543992521" sldId="263"/>
            <ac:spMk id="4" creationId="{3075BCFB-4DEC-4117-B719-56E628D2521A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0" creationId="{42AECC6B-1E05-454F-A2A3-1C8401A40B7A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1" creationId="{85706A74-B11E-4784-9518-87887554E8B1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2" creationId="{2B315C7D-196B-4113-88AE-57535746213D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3" creationId="{354430CB-6F7F-4938-A632-341BB3AA01FE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4" creationId="{FB5C4D96-DCEF-439B-BC66-6C9B9CB253B1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5" creationId="{FB8764EC-9C0A-4ACA-A2B0-53D9CE3B160C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6" creationId="{BFECEF37-D31A-4ACB-BEC1-AE6832C94ABA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7" creationId="{B9DD27A9-A1D9-4C8B-BAF8-5E8460C93F03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8" creationId="{9FC4C739-0DF8-4BF5-B22F-FADA0EEA9897}"/>
          </ac:spMkLst>
        </pc:spChg>
        <pc:spChg chg="del">
          <ac:chgData name="Stephanie Rankin" userId="07320830-b9ea-49d7-bb12-da11a9291aad" providerId="ADAL" clId="{61A47599-7D87-499A-BB8C-4BE6D12DD1F9}" dt="2026-09-22T06:49:22.304" v="3" actId="478"/>
          <ac:spMkLst>
            <pc:docMk/>
            <pc:sldMk cId="543992521" sldId="263"/>
            <ac:spMk id="19" creationId="{3A26029D-5F3D-479D-A72F-9E6E4997DDE1}"/>
          </ac:spMkLst>
        </pc:spChg>
        <pc:spChg chg="add del">
          <ac:chgData name="Stephanie Rankin" userId="07320830-b9ea-49d7-bb12-da11a9291aad" providerId="ADAL" clId="{61A47599-7D87-499A-BB8C-4BE6D12DD1F9}" dt="2026-09-22T06:49:30.645" v="7" actId="478"/>
          <ac:spMkLst>
            <pc:docMk/>
            <pc:sldMk cId="543992521" sldId="263"/>
            <ac:spMk id="24" creationId="{70671F78-1AA6-4E12-9211-41F722C9052B}"/>
          </ac:spMkLst>
        </pc:spChg>
        <pc:spChg chg="del">
          <ac:chgData name="Stephanie Rankin" userId="07320830-b9ea-49d7-bb12-da11a9291aad" providerId="ADAL" clId="{61A47599-7D87-499A-BB8C-4BE6D12DD1F9}" dt="2026-09-22T06:49:27.479" v="4" actId="478"/>
          <ac:spMkLst>
            <pc:docMk/>
            <pc:sldMk cId="543992521" sldId="263"/>
            <ac:spMk id="26" creationId="{3ED4C0FE-77DD-43EB-AE44-1928E16DFACC}"/>
          </ac:spMkLst>
        </pc:spChg>
        <pc:spChg chg="del">
          <ac:chgData name="Stephanie Rankin" userId="07320830-b9ea-49d7-bb12-da11a9291aad" providerId="ADAL" clId="{61A47599-7D87-499A-BB8C-4BE6D12DD1F9}" dt="2026-09-22T06:49:28.680" v="5" actId="478"/>
          <ac:spMkLst>
            <pc:docMk/>
            <pc:sldMk cId="543992521" sldId="263"/>
            <ac:spMk id="27" creationId="{EF04628D-E1D2-4C9C-962A-28CD8D0FF3B3}"/>
          </ac:spMkLst>
        </pc:spChg>
        <pc:spChg chg="del">
          <ac:chgData name="Stephanie Rankin" userId="07320830-b9ea-49d7-bb12-da11a9291aad" providerId="ADAL" clId="{61A47599-7D87-499A-BB8C-4BE6D12DD1F9}" dt="2026-09-22T06:49:38.571" v="10" actId="478"/>
          <ac:spMkLst>
            <pc:docMk/>
            <pc:sldMk cId="543992521" sldId="263"/>
            <ac:spMk id="28" creationId="{F344E8DE-C855-4248-9E24-7D14D791B73B}"/>
          </ac:spMkLst>
        </pc:spChg>
        <pc:spChg chg="del">
          <ac:chgData name="Stephanie Rankin" userId="07320830-b9ea-49d7-bb12-da11a9291aad" providerId="ADAL" clId="{61A47599-7D87-499A-BB8C-4BE6D12DD1F9}" dt="2026-09-22T06:49:36.057" v="9" actId="478"/>
          <ac:spMkLst>
            <pc:docMk/>
            <pc:sldMk cId="543992521" sldId="263"/>
            <ac:spMk id="29" creationId="{8E8F3DB3-B268-42DD-9962-F753C1016EEE}"/>
          </ac:spMkLst>
        </pc:spChg>
        <pc:spChg chg="del">
          <ac:chgData name="Stephanie Rankin" userId="07320830-b9ea-49d7-bb12-da11a9291aad" providerId="ADAL" clId="{61A47599-7D87-499A-BB8C-4BE6D12DD1F9}" dt="2026-09-22T06:49:40.250" v="11" actId="478"/>
          <ac:spMkLst>
            <pc:docMk/>
            <pc:sldMk cId="543992521" sldId="263"/>
            <ac:spMk id="30" creationId="{4FEF5E8D-32E8-494A-BB1B-4D124254A421}"/>
          </ac:spMkLst>
        </pc:spChg>
        <pc:spChg chg="del">
          <ac:chgData name="Stephanie Rankin" userId="07320830-b9ea-49d7-bb12-da11a9291aad" providerId="ADAL" clId="{61A47599-7D87-499A-BB8C-4BE6D12DD1F9}" dt="2026-09-22T06:49:43.005" v="13" actId="478"/>
          <ac:spMkLst>
            <pc:docMk/>
            <pc:sldMk cId="543992521" sldId="263"/>
            <ac:spMk id="37" creationId="{2F584B01-8487-4DCA-9468-327B09C386C5}"/>
          </ac:spMkLst>
        </pc:spChg>
        <pc:picChg chg="add mod">
          <ac:chgData name="Stephanie Rankin" userId="07320830-b9ea-49d7-bb12-da11a9291aad" providerId="ADAL" clId="{61A47599-7D87-499A-BB8C-4BE6D12DD1F9}" dt="2026-09-22T06:50:08.808" v="14"/>
          <ac:picMkLst>
            <pc:docMk/>
            <pc:sldMk cId="543992521" sldId="263"/>
            <ac:picMk id="3" creationId="{6E2B7FA9-150A-25A1-7E48-F1F3B05E87BD}"/>
          </ac:picMkLst>
        </pc:picChg>
        <pc:picChg chg="add mod">
          <ac:chgData name="Stephanie Rankin" userId="07320830-b9ea-49d7-bb12-da11a9291aad" providerId="ADAL" clId="{61A47599-7D87-499A-BB8C-4BE6D12DD1F9}" dt="2026-09-22T06:50:08.808" v="14"/>
          <ac:picMkLst>
            <pc:docMk/>
            <pc:sldMk cId="543992521" sldId="263"/>
            <ac:picMk id="5" creationId="{33C8C3ED-88A7-5F20-A3F5-BA6DF18463AC}"/>
          </ac:picMkLst>
        </pc:picChg>
        <pc:picChg chg="add mod">
          <ac:chgData name="Stephanie Rankin" userId="07320830-b9ea-49d7-bb12-da11a9291aad" providerId="ADAL" clId="{61A47599-7D87-499A-BB8C-4BE6D12DD1F9}" dt="2026-09-22T06:50:08.808" v="14"/>
          <ac:picMkLst>
            <pc:docMk/>
            <pc:sldMk cId="543992521" sldId="263"/>
            <ac:picMk id="31" creationId="{B961C195-F512-A67D-0680-4F0BC0960585}"/>
          </ac:picMkLst>
        </pc:picChg>
        <pc:picChg chg="add mod ord">
          <ac:chgData name="Stephanie Rankin" userId="07320830-b9ea-49d7-bb12-da11a9291aad" providerId="ADAL" clId="{61A47599-7D87-499A-BB8C-4BE6D12DD1F9}" dt="2026-09-22T09:21:39.899" v="360" actId="1035"/>
          <ac:picMkLst>
            <pc:docMk/>
            <pc:sldMk cId="543992521" sldId="263"/>
            <ac:picMk id="42" creationId="{B1426E8C-C918-CC5A-F7F3-2422AF33B69D}"/>
          </ac:picMkLst>
        </pc:picChg>
        <pc:picChg chg="del">
          <ac:chgData name="Stephanie Rankin" userId="07320830-b9ea-49d7-bb12-da11a9291aad" providerId="ADAL" clId="{61A47599-7D87-499A-BB8C-4BE6D12DD1F9}" dt="2026-09-22T09:21:27.474" v="325" actId="478"/>
          <ac:picMkLst>
            <pc:docMk/>
            <pc:sldMk cId="543992521" sldId="263"/>
            <ac:picMk id="50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49:34.459" v="8" actId="478"/>
          <ac:picMkLst>
            <pc:docMk/>
            <pc:sldMk cId="543992521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49:41.645" v="12" actId="478"/>
          <ac:picMkLst>
            <pc:docMk/>
            <pc:sldMk cId="543992521" sldId="263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3:14.307" v="439" actId="1036"/>
        <pc:sldMkLst>
          <pc:docMk/>
          <pc:sldMk cId="614433474" sldId="265"/>
        </pc:sldMkLst>
        <pc:spChg chg="mod">
          <ac:chgData name="Stephanie Rankin" userId="07320830-b9ea-49d7-bb12-da11a9291aad" providerId="ADAL" clId="{61A47599-7D87-499A-BB8C-4BE6D12DD1F9}" dt="2026-09-22T11:13:05.581" v="418" actId="1076"/>
          <ac:spMkLst>
            <pc:docMk/>
            <pc:sldMk cId="614433474" sldId="265"/>
            <ac:spMk id="4" creationId="{A19BF01B-3D25-4C7F-9AA7-3AFFBC2E1903}"/>
          </ac:spMkLst>
        </pc:spChg>
        <pc:spChg chg="mod">
          <ac:chgData name="Stephanie Rankin" userId="07320830-b9ea-49d7-bb12-da11a9291aad" providerId="ADAL" clId="{61A47599-7D87-499A-BB8C-4BE6D12DD1F9}" dt="2026-09-22T11:13:10" v="419" actId="1076"/>
          <ac:spMkLst>
            <pc:docMk/>
            <pc:sldMk cId="614433474" sldId="265"/>
            <ac:spMk id="7" creationId="{65E9EDD3-E5CB-4C65-AC90-C362125E78E3}"/>
          </ac:spMkLst>
        </pc:spChg>
        <pc:spChg chg="mod">
          <ac:chgData name="Stephanie Rankin" userId="07320830-b9ea-49d7-bb12-da11a9291aad" providerId="ADAL" clId="{61A47599-7D87-499A-BB8C-4BE6D12DD1F9}" dt="2026-09-22T11:13:14.307" v="439" actId="1036"/>
          <ac:spMkLst>
            <pc:docMk/>
            <pc:sldMk cId="614433474" sldId="265"/>
            <ac:spMk id="8" creationId="{F72109A5-7639-4D80-85BA-7D7B6F03316E}"/>
          </ac:spMkLst>
        </pc:spChg>
        <pc:spChg chg="mod">
          <ac:chgData name="Stephanie Rankin" userId="07320830-b9ea-49d7-bb12-da11a9291aad" providerId="ADAL" clId="{61A47599-7D87-499A-BB8C-4BE6D12DD1F9}" dt="2026-09-22T11:13:14.307" v="439" actId="1036"/>
          <ac:spMkLst>
            <pc:docMk/>
            <pc:sldMk cId="614433474" sldId="265"/>
            <ac:spMk id="9" creationId="{E793392B-4640-4346-B817-07D7786C10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https://www.iveri.com/sales-hub-divert ; https://iys-ice.iveri.com/merchant-solutions/payment-link/ ; https://www.iveri.co.za/pay-by-link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1631-0A24-422C-B740-9690B01DF3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6E859-C57B-46B3-BD20-A1160C05E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ACAAF-19C3-4373-A6DD-4D6E3F15622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58835-0CBD-4FC0-918E-F137F4E42F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43127-912C-4744-8A5B-A34CF24460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EEFD9-8C68-4379-9FFF-6DB9C12D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9944A-7ECE-4006-979A-F79CDFC4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D0271-80A7-4682-A2CD-7D936F90AEB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CF81A-45A0-4E56-965C-23001EE74E6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E9C31-A134-423B-B246-635CFA6579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9C1F-4D40-4EF3-81AB-EDE92F5D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ECE63B-363F-4EE8-86A8-98F51D0A9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B0B7E-C0EB-4B24-AF4A-EEA00235048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4E06E-49E5-4C79-8F84-FC947E4755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B80C2-BC70-42F1-99FC-00ACF68845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9140-C4E2-4272-93D1-93D98F849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56539-6370-4552-A346-F3B293765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4A447-F70A-46A2-923D-084FF8485E0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74A61B-6889-473D-A3B2-EB79E393508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C350E-CD86-4A3D-939E-2EFA8906B34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B3D1F-CC09-40C1-91C9-2AC73F732B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CA02C-7609-43AC-A52F-B2D02F28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74A67-AC24-4243-8F07-9BD26B825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EADDB-D23C-480F-AB97-5DBA8C1DC9F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D6E8ED-C6C8-4DCE-A4B0-73F79D6BDF1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41BB8-490C-4F98-B03A-3EC5D842D647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75909-0C39-4D23-A19F-DBF0993B118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9E93BA-B42A-468C-9898-FBB5845F31A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A74C83-2E36-4FAD-B3BE-A9D61C0E2B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533F-E848-4720-B563-6562BA4A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6011A1-EF9E-4460-A953-EE1BBE17FF5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F176FF-198A-49DB-9A7F-F591A163B7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FEE34C-165A-4417-BD92-528F2F0C62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94485-E24E-456A-B90E-A0D56ACBAB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9878D9-630A-41CF-B7AD-3DC1F6FEE2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93F75-547E-42D4-9514-0D6B8F8749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9487-8A1A-423C-9407-408EB8DA5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1923D-DF09-4126-9387-7D4EAD73E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A7B45-9B8F-463A-A7B1-2BA8769C956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278D4-08DC-4A94-B421-3D4C7CC542C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E3176-8E27-430F-85C6-B7EB622BABD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D43B-4C1C-42D9-A996-1C0AC3FCF1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69DA-EB8D-4361-8BD2-321E3A50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A1774B-FD9D-48F8-B480-E47C96829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E7E9A-1D64-40C0-BE9F-E860692E9CC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AD89F-3B6D-4EB8-B5AA-8A2B9F1C2AC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A6FF0-7EB4-4CFB-9582-AC29972FF4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98609-AA7C-4DB7-8A5C-DDE1ED19AE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584A-6310-4B3E-81CA-317642B36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3CFDC-1D31-424C-AC0A-17D8A85AF0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75A69-3961-4779-B39D-E53AC3FD45E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20C85-38B5-43B7-83EE-9119BAC370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ADED4-B89C-4D32-9F4C-D11B71BB7C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AC2110-23FF-446F-BB76-3E467E71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A61F2-DDFE-421B-B78B-6DAB94209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AAC57-321B-4E41-A3CF-8D15454D84A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A6A1B-4EDC-4691-A273-30478697122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F8199-7182-4B1A-A346-99CEE9B530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97B467-712C-4B45-A927-7BB9935EB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3B1CE-1C16-4A10-B9B0-5F2C1049C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3F284-7135-44F5-AAB3-DCAAA1B0B432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CF34D-E36F-4C01-BE74-60FDDB63857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62047-3733-4443-80F2-3E0CC937DB5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A2F5EE-3AAF-438C-B25E-ACCC5770C80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636CBE-5207-997A-416F-F681A43E6D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33" y="0"/>
            <a:ext cx="1056416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79181F-18FB-4298-87CD-6261530BA1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0BA5EA-E180-4B6A-8814-24CE09F99C2F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C5A783-27E4-42A7-B467-975B2FFBA154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9B9BB-840B-43DC-99EB-2CA679DF63E9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8AFADE-15D8-4505-BE45-0615F0E5B95C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DiVert,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Pay by Link.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40F0B3-13BF-4908-9300-6F6EF3B532FA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46C783-9A83-4D9F-A833-2BA09FA9E09B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Request secure remote card payments with a personalised link, even without a website.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6ACFE0-292D-4E56-A6EA-5764E2D5EC20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E58B8B-428D-423D-9A24-942981E8F6CD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14017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153D96-5214-487E-82C3-A70C6C8064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39D07-3026-DE80-DA85-7DC88A9B8F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8"/>
          <a:stretch>
            <a:fillRect/>
          </a:stretch>
        </p:blipFill>
        <p:spPr>
          <a:xfrm>
            <a:off x="7377059" y="-1676"/>
            <a:ext cx="480646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2E9C8E-5086-4AF2-98D7-F68BC7F1614B}"/>
              </a:ext>
            </a:extLst>
          </p:cNvPr>
          <p:cNvSpPr>
            <a:spLocks noGrp="1"/>
          </p:cNvSpPr>
          <p:nvPr/>
        </p:nvSpPr>
        <p:spPr>
          <a:xfrm>
            <a:off x="7356963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9E9C20-B1EE-40F7-9E9F-31ECC6C18EB7}"/>
              </a:ext>
            </a:extLst>
          </p:cNvPr>
          <p:cNvSpPr>
            <a:spLocks noGrp="1"/>
          </p:cNvSpPr>
          <p:nvPr/>
        </p:nvSpPr>
        <p:spPr>
          <a:xfrm>
            <a:off x="8150343" y="-3352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27210D-5EDB-4E45-99A3-3469D682EACC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0D2941-FE79-4CFA-B012-FE1137399E58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0CEF-C44D-4467-B854-AE338AB4ECD0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5A07AD-2377-47B0-9361-191DECC5B959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DiVert?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BFC9FA86-DE45-4D9D-BD90-3BC7F714A0A5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E14663-77FB-4E57-AF1A-DE29CEAB826B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9AF5BA-2167-4A06-8A4C-A7AE7F08F544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merchants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FBE92276-8FE0-4CC6-89D4-B29423E19BB6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29849F-FBCB-44D3-9D4E-657807D78063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FC45B6-BE02-4BF6-8F37-EB4C24082A08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25B439A1-B608-4B4D-AB18-937880F48623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677D33-C891-4803-93D4-8CD5AF47CD20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1F05CA-1866-42DB-922A-6BD18EAC87D1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DiVert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02A3D648-E106-4F82-8E87-3039DCC248BA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3EB62-14D0-4EEC-ADB4-C9FD9C915E1E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05879E-6C62-4255-BB8A-DBDEFCF4C27A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 journey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2F121B6A-DAF4-4253-8BF1-EE9BFFB03D75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6DB167-C827-442A-8206-5C2C94C41AE0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553C78-8681-4547-BFE7-005E7398CDB3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7E245355-AB1B-4B4C-8712-464B407447EC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109FEA1-6274-4F30-865F-4218D0425BE5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84193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BE1A3F-4D8B-465B-88F9-3D0B5314D0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A216187-C2BC-F31B-CF16-EB72DE0FF9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53B165-FEAF-4266-9679-7BE01DFF76D6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3C3CA2-71D4-4A22-9B29-4155BA83A0A2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CC4C61-9AC0-4634-A4CB-C87827B92187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IVERI DIVERT?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FF5CC-2307-4C5E-815F-BDF40C822EB2}"/>
              </a:ext>
            </a:extLst>
          </p:cNvPr>
          <p:cNvSpPr>
            <a:spLocks noGrp="1"/>
          </p:cNvSpPr>
          <p:nvPr/>
        </p:nvSpPr>
        <p:spPr>
          <a:xfrm>
            <a:off x="838199" y="1047750"/>
            <a:ext cx="5523271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Remote payments without a website.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09E3ED-1276-4243-9236-54B0E3B74B40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 DiVert lets merchants create personalised payment links for remote card transactions. They can share each link by email, SMS or a messaging platform.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053C2-6C77-44FA-BC8E-B415AAC58CBF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customer opens a secure one-time payment page, completes the transaction on any device, and receives the result together with the merchant.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1D2D43-E04A-4F9C-8F0D-09FA983907E0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C8FF79-3A71-4C8E-A106-1FCBDFADAE1E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“Send a link. Receive the payment.”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A2E0C3-8756-4604-8D84-57E25FE3E1FF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DIVERT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A6B7F8-43B2-423C-A019-38C5855D43C4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E78D13-4BF7-48A6-B197-E44897F33B9E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WEBSITE REQUIRED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48B4B0-145B-410F-83B5-89AE49FAC5D9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ANY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812432-4970-47B6-B56D-8DB426B251B9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DEVICE OR LOCATION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DC03AB3-B7B3-4E49-AB02-7E8E8F4A996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120528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BE84DC-C3E9-4CBF-B8AC-24B6F24901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60946C-F44C-47E2-A1F6-5B48DB4E40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FA9FE9-D7FB-4A5E-A366-734605D6D7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13836-9CFD-4F3B-856F-CE695D26F366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934AD8-7279-4E99-901A-F7D8D9A2EB9F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0290DF-A889-49C4-A158-7D70A95B39C6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DiVert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3D2997-1C75-43A9-B779-86F58F2886B8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practical option for remote sales and collections when the merchant does not have an online checkout.</a:t>
            </a:r>
          </a:p>
        </p:txBody>
      </p:sp>
    </p:spTree>
    <p:extLst>
      <p:ext uri="{BB962C8B-B14F-4D97-AF65-F5344CB8AC3E}">
        <p14:creationId xmlns:p14="http://schemas.microsoft.com/office/powerpoint/2010/main" val="5570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D73121-8249-4D84-8796-2B4855BC15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8CDDD510-05D9-80C3-22F9-DE37E2BEE4A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-4763" y="891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75BCFB-4DEC-4117-B719-56E628D252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14E4DE-A46F-48C8-B299-B950FA66325E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MERCHANTS CHOOSE DIVERT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2B21F-BF9B-457A-B76B-1F1A998B2169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Remote payments made easier.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E1612CE-0529-4CD0-BA7C-5D7C2FD0278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C42BDC-B74F-4A9B-A6E9-8651735CB725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C5B1D5-848D-4ABD-ACBE-3ED5A5842B4A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4618B0-89BB-432D-83E9-35CD72615808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Faster payment requests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DFED7A-7FC2-42A9-902C-9C8126D7F7C7}"/>
              </a:ext>
            </a:extLst>
          </p:cNvPr>
          <p:cNvSpPr>
            <a:spLocks noGrp="1"/>
          </p:cNvSpPr>
          <p:nvPr/>
        </p:nvSpPr>
        <p:spPr>
          <a:xfrm>
            <a:off x="1152525" y="3976534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Create and send a payment request immediately, giving customers a simple route to complete the transaction.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0671F78-1AA6-4E12-9211-41F722C9052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0090D1F-49E8-47D2-9067-1C6E3846C649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1C1FA-2475-4EA0-AE0F-BECD4DDBE1FE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204D22-1160-491B-9D3A-429D898774AC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Security &amp; compliance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64DD85-B9AB-462A-B003-825CF7ED0AD0}"/>
              </a:ext>
            </a:extLst>
          </p:cNvPr>
          <p:cNvSpPr>
            <a:spLocks noGrp="1"/>
          </p:cNvSpPr>
          <p:nvPr/>
        </p:nvSpPr>
        <p:spPr>
          <a:xfrm>
            <a:off x="4733925" y="3845027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Customers enter card details on a secure hosted page. </a:t>
            </a:r>
            <a:r>
              <a:rPr sz="1125" b="0" i="0" dirty="0" err="1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DiVert</a:t>
            </a: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 helps reduce merchant PCI DSS scope and can include 3D Secure.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A633F31-B67D-41B8-8A45-7F75173E24B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35CA601-9270-4F78-97B4-C2330DF7BB26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0D7E6F-25D4-4E0C-8681-2C11EAB43E71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C104B0-EE66-4027-BED7-9909F6DF654F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Flexible, personal requests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76856C5-2F09-45B7-9AF7-58FCC5E698C1}"/>
              </a:ext>
            </a:extLst>
          </p:cNvPr>
          <p:cNvSpPr>
            <a:spLocks noGrp="1"/>
          </p:cNvSpPr>
          <p:nvPr/>
        </p:nvSpPr>
        <p:spPr>
          <a:xfrm>
            <a:off x="8343900" y="38671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Add the customer's details, amount and reference. Attach an invoice when needed and set how long the request remains valid.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1BC7F13-7722-41AD-87A6-59113C570BA7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DD508A-613E-5B5E-D272-4C9153218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47" y="2266950"/>
            <a:ext cx="807478" cy="80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83FF9F-D23B-D197-7D2F-DF3F7DB04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95" y="2226545"/>
            <a:ext cx="957110" cy="95711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284D292-7071-67BD-DDDD-F5F77BEA2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746" y="2038345"/>
            <a:ext cx="1219209" cy="121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9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5914DB-8773-4C8E-823D-DAF904DFE516}"/>
              </a:ext>
            </a:extLst>
          </p:cNvPr>
          <p:cNvSpPr>
            <a:spLocks noGrp="1"/>
          </p:cNvSpPr>
          <p:nvPr/>
        </p:nvSpPr>
        <p:spPr>
          <a:xfrm>
            <a:off x="3933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928D207-DE36-9A26-BDB1-B98ED35F74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75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245ECC-D38D-4322-A605-8316966A437F}"/>
              </a:ext>
            </a:extLst>
          </p:cNvPr>
          <p:cNvSpPr>
            <a:spLocks noGrp="1"/>
          </p:cNvSpPr>
          <p:nvPr/>
        </p:nvSpPr>
        <p:spPr>
          <a:xfrm>
            <a:off x="19666" y="108155"/>
            <a:ext cx="12192000" cy="6776515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D75ABF-C0C3-4C08-88DD-2740DC6DC0DD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DIVERT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B012F0-8CCF-4940-9F32-2A919DAA9053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Useful controls for remote payments.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21EFF-88F5-4084-A5BB-4CBB8DB4140B}"/>
              </a:ext>
            </a:extLst>
          </p:cNvPr>
          <p:cNvSpPr>
            <a:spLocks noGrp="1"/>
          </p:cNvSpPr>
          <p:nvPr/>
        </p:nvSpPr>
        <p:spPr>
          <a:xfrm>
            <a:off x="10096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C20B2-0C46-4C23-9301-6CF32A778B3B}"/>
              </a:ext>
            </a:extLst>
          </p:cNvPr>
          <p:cNvSpPr>
            <a:spLocks noGrp="1"/>
          </p:cNvSpPr>
          <p:nvPr/>
        </p:nvSpPr>
        <p:spPr>
          <a:xfrm>
            <a:off x="10287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LINK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1C26B3-7568-4F0C-BD58-D105555F319A}"/>
              </a:ext>
            </a:extLst>
          </p:cNvPr>
          <p:cNvSpPr>
            <a:spLocks noGrp="1"/>
          </p:cNvSpPr>
          <p:nvPr/>
        </p:nvSpPr>
        <p:spPr>
          <a:xfrm>
            <a:off x="10287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to request payment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E9BD46A9-5BEE-4A86-A396-8FD15DC7E92A}"/>
              </a:ext>
            </a:extLst>
          </p:cNvPr>
          <p:cNvSpPr>
            <a:spLocks noGrp="1"/>
          </p:cNvSpPr>
          <p:nvPr/>
        </p:nvSpPr>
        <p:spPr>
          <a:xfrm>
            <a:off x="34671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4F127-0046-45F3-B2FC-F42456192154}"/>
              </a:ext>
            </a:extLst>
          </p:cNvPr>
          <p:cNvSpPr>
            <a:spLocks noGrp="1"/>
          </p:cNvSpPr>
          <p:nvPr/>
        </p:nvSpPr>
        <p:spPr>
          <a:xfrm>
            <a:off x="36385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FLEX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2E418F-B130-4EFE-9542-B6D95FE755EB}"/>
              </a:ext>
            </a:extLst>
          </p:cNvPr>
          <p:cNvSpPr>
            <a:spLocks noGrp="1"/>
          </p:cNvSpPr>
          <p:nvPr/>
        </p:nvSpPr>
        <p:spPr>
          <a:xfrm>
            <a:off x="36576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VALIDITY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A7AD81-E1D4-41E6-B03F-58BAB1A49651}"/>
              </a:ext>
            </a:extLst>
          </p:cNvPr>
          <p:cNvSpPr>
            <a:spLocks noGrp="1"/>
          </p:cNvSpPr>
          <p:nvPr/>
        </p:nvSpPr>
        <p:spPr>
          <a:xfrm>
            <a:off x="36576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control the deadline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CDCC7399-8C71-4367-AB88-CB96B184E921}"/>
              </a:ext>
            </a:extLst>
          </p:cNvPr>
          <p:cNvSpPr>
            <a:spLocks noGrp="1"/>
          </p:cNvSpPr>
          <p:nvPr/>
        </p:nvSpPr>
        <p:spPr>
          <a:xfrm>
            <a:off x="60960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0DF1B3-FBD4-4908-BC9E-F977CAD51BC7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ADD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67D0A5-A6A7-4096-A323-7BE9B2155AEA}"/>
              </a:ext>
            </a:extLst>
          </p:cNvPr>
          <p:cNvSpPr>
            <a:spLocks noGrp="1"/>
          </p:cNvSpPr>
          <p:nvPr/>
        </p:nvSpPr>
        <p:spPr>
          <a:xfrm>
            <a:off x="62865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INVOICE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5324D5-14D3-464C-8E27-FA40DDF39033}"/>
              </a:ext>
            </a:extLst>
          </p:cNvPr>
          <p:cNvSpPr>
            <a:spLocks noGrp="1"/>
          </p:cNvSpPr>
          <p:nvPr/>
        </p:nvSpPr>
        <p:spPr>
          <a:xfrm>
            <a:off x="62865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when required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E915A97B-4CED-40AB-AC38-337D9FD93655}"/>
              </a:ext>
            </a:extLst>
          </p:cNvPr>
          <p:cNvSpPr>
            <a:spLocks noGrp="1"/>
          </p:cNvSpPr>
          <p:nvPr/>
        </p:nvSpPr>
        <p:spPr>
          <a:xfrm>
            <a:off x="87249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1A1477-A030-4C37-97A2-A05CA3160E31}"/>
              </a:ext>
            </a:extLst>
          </p:cNvPr>
          <p:cNvSpPr>
            <a:spLocks noGrp="1"/>
          </p:cNvSpPr>
          <p:nvPr/>
        </p:nvSpPr>
        <p:spPr>
          <a:xfrm>
            <a:off x="88963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BOTH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9DD956-0E5F-4503-B5F5-4332B72E2BA0}"/>
              </a:ext>
            </a:extLst>
          </p:cNvPr>
          <p:cNvSpPr>
            <a:spLocks noGrp="1"/>
          </p:cNvSpPr>
          <p:nvPr/>
        </p:nvSpPr>
        <p:spPr>
          <a:xfrm>
            <a:off x="89154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NOTIFIED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240C45-C26F-4A4D-B8CE-07AC179CD147}"/>
              </a:ext>
            </a:extLst>
          </p:cNvPr>
          <p:cNvSpPr>
            <a:spLocks noGrp="1"/>
          </p:cNvSpPr>
          <p:nvPr/>
        </p:nvSpPr>
        <p:spPr>
          <a:xfrm>
            <a:off x="89154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merchant and customer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468DBE1-E1C3-4478-8367-E40E7C0BD4D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457000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6A1833-5290-4BDA-A266-825D2AA17F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5326801-4C88-1DD1-D9C9-B897BA318C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905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C052C5-5D04-4F9F-A722-12EAE2BE44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0D1858-65A1-4DB2-8F02-0DB113820E8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DIVERT PAYMENT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8A05E-00B6-4688-8A6D-AE965378A275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request to confirmation.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0208BAF6-E164-43BB-B6F3-B09CFE7B590D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01E872-1655-48BB-B164-50779538413A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583A73-FCF7-49CF-8752-B453400D1175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AEF2-A663-4132-AA24-4865C0420F2B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Create request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23710B-A6ED-4837-A713-9692FDB8A670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Enter the customer details, amount and merchant reference. Add an invoice or validity period if needed.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90521D-3AC8-44D5-981D-2194E7A11326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4C262E-F71A-46DD-A875-0A8DBB8AD929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82476-BC9D-45B8-B94A-5480AC384784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Share the link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5F650E-290F-4932-AB19-DC8820395999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Send the personalised payment link by email, SMS or the customer's preferred messaging channel.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2CD07D-76C4-4EF5-8531-79EFD026B41D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15F40A-A1B0-4ABC-9D36-8F988489F1F7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69BC08-FE7E-4BC9-B499-79AD4FA946FD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Customer pays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4B96C1-3BEB-4B82-BA78-E6C7C4FCA92F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link opens a secure one-time payment page where the customer enters their card details.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8673FFB-BFF7-46E1-98BE-2D7996B55606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5254BA-8460-4BC8-B893-D311FE28D3B8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B95C53-C8CD-449F-9334-954D6C9A41E7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Confirm result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F71D47-635D-42D4-8B05-04FFE7BDBCA9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DiVert sends the transaction result to both the merchant and the customer by email.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51B428D-B115-4AC2-991C-B8D24C368ADE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158622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D73121-8249-4D84-8796-2B4855BC15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1426E8C-C918-CC5A-F7F3-2422AF33B69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7" y="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75BCFB-4DEC-4117-B719-56E628D2521A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14E4DE-A46F-48C8-B299-B950FA66325E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DIVERT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2B21F-BF9B-457A-B76B-1F1A998B2169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E1612CE-0529-4CD0-BA7C-5D7C2FD0278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C42BDC-B74F-4A9B-A6E9-8651735CB725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C5B1D5-848D-4ABD-ACBE-3ED5A5842B4A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4618B0-89BB-432D-83E9-35CD72615808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DFED7A-7FC2-42A9-902C-9C8126D7F7C7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Remote sales and collections where the merchant needs to request payment without a website checkout.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0671F78-1AA6-4E12-9211-41F722C9052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0090D1F-49E8-47D2-9067-1C6E3846C649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D1C1FA-2475-4EA0-AE0F-BECD4DDBE1FE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204D22-1160-491B-9D3A-429D898774AC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64DD85-B9AB-462A-B003-825CF7ED0AD0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 personalised link sent by email, SMS or messaging channels opens a secure one-time payment page.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A633F31-B67D-41B8-8A45-7F75173E24B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35CA601-9270-4F78-97B4-C2330DF7BB26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0D7E6F-25D4-4E0C-8681-2C11EAB43E71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C104B0-EE66-4027-BED7-9909F6DF654F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76856C5-2F09-45B7-9AF7-58FCC5E698C1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Flexible validity periods, optional invoice attachment, reduced PCI DSS scope and payment-result confirmations.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1BC7F13-7722-41AD-87A6-59113C570BA7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2B7FA9-150A-25A1-7E48-F1F3B05E87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C8C3ED-88A7-5F20-A3F5-BA6DF18463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61C195-F512-A67D-0680-4F0BC09605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9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6A1833-5290-4BDA-A266-825D2AA17F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C052C5-5D04-4F9F-A722-12EAE2BE44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0D1858-65A1-4DB2-8F02-0DB113820E8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8A05E-00B6-4688-8A6D-AE965378A275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use case to go-live.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0208BAF6-E164-43BB-B6F3-B09CFE7B590D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01E872-1655-48BB-B164-50779538413A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583A73-FCF7-49CF-8752-B453400D1175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AEF2-A663-4132-AA24-4865C0420F2B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23710B-A6ED-4837-A713-9692FDB8A670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payment use case, request volumes, communication channels, invoice needs and validity rules.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90521D-3AC8-44D5-981D-2194E7A11326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4C262E-F71A-46DD-A875-0A8DBB8AD929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82476-BC9D-45B8-B94A-5480AC384784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Configure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5F650E-290F-4932-AB19-DC8820395999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Set up merchant access, request details, branding, validity defaults and optional 3D Secure.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2CD07D-76C4-4EF5-8531-79EFD026B41D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15F40A-A1B0-4ABC-9D36-8F988489F1F7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69BC08-FE7E-4BC9-B499-79AD4FA946FD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Prepare workflow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4B96C1-3BEB-4B82-BA78-E6C7C4FCA92F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Define how staff create, send and track links, and how customers receive payment requests.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8673FFB-BFF7-46E1-98BE-2D7996B55606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25254BA-8460-4BC8-B893-D311FE28D3B8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B95C53-C8CD-449F-9334-954D6C9A41E7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F71D47-635D-42D4-8B05-04FFE7BDBCA9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Test the full journey, brief staff and customers, go live, then confirm reporting and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51B428D-B115-4AC2-991C-B8D24C368ADE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158622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820A32-854C-4B16-8711-845571405F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9BF01B-3D25-4C7F-9AA7-3AFFBC2E19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ECA197-87C8-419B-B73E-10B75F303A9C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E9EDD3-E5CB-4C65-AC90-C362125E78E3}"/>
              </a:ext>
            </a:extLst>
          </p:cNvPr>
          <p:cNvSpPr>
            <a:spLocks noGrp="1"/>
          </p:cNvSpPr>
          <p:nvPr/>
        </p:nvSpPr>
        <p:spPr>
          <a:xfrm>
            <a:off x="749710" y="1325821"/>
            <a:ext cx="961349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Let's Sell </a:t>
            </a:r>
            <a:r>
              <a:rPr sz="8700" b="0" i="0" dirty="0" err="1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DiVert</a:t>
            </a:r>
            <a:endParaRPr sz="8700" b="0" i="0" dirty="0">
              <a:solidFill>
                <a:srgbClr val="FFFFFF"/>
              </a:solidFill>
              <a:latin typeface="Gotham Black"/>
              <a:ea typeface="Gotham Black"/>
              <a:cs typeface="Gotham Black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2109A5-7639-4D80-85BA-7D7B6F03316E}"/>
              </a:ext>
            </a:extLst>
          </p:cNvPr>
          <p:cNvSpPr>
            <a:spLocks noGrp="1"/>
          </p:cNvSpPr>
          <p:nvPr/>
        </p:nvSpPr>
        <p:spPr>
          <a:xfrm>
            <a:off x="838200" y="2542866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93392B-4640-4346-B817-07D7786C10B7}"/>
              </a:ext>
            </a:extLst>
          </p:cNvPr>
          <p:cNvSpPr>
            <a:spLocks noGrp="1"/>
          </p:cNvSpPr>
          <p:nvPr/>
        </p:nvSpPr>
        <p:spPr>
          <a:xfrm>
            <a:off x="838200" y="2771466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DiVert lets merchants request secure remote payments without a website.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595D68-5DA9-46E4-969F-18233CFE6F12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0B6C2A-0767-4C2F-90D5-00DAF5248467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DDB4A396-6682-4C07-8E44-E4A5B9B352F1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A067BA-26AE-47C6-B0D3-49743353E188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8125A5-43AB-465E-BF0F-AADFB14F0E44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30B45995-D2B7-42D5-95D7-007185F59DC8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5B2A0D-8B18-4396-B9E1-3279D86FBD94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4B3B78-856B-43A8-8980-569845E22901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94DDBE18-174A-44DF-9B60-382A45536444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6CF71B-1DCE-40D7-A8EC-D44A237B3EC5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614433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CD60D8-5D26-47C8-AA75-66BE4CE4AA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7C334E-701D-4397-8549-05F68768DCB5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customXml/itemProps3.xml><?xml version="1.0" encoding="utf-8"?>
<ds:datastoreItem xmlns:ds="http://schemas.openxmlformats.org/officeDocument/2006/customXml" ds:itemID="{A40B5E39-6CFD-4490-BB7E-6AE3125EB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2026-09-21T10:04:34Z</dcterms:created>
  <dcterms:modified xsi:type="dcterms:W3CDTF">2026-09-22T11:13:17Z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