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Default Extension="jp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5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509D18-DC44-45A1-B41D-EAFFE9D95BC2}" v="1" dt="2026-09-22T11:14:28.0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anie Rankin" userId="07320830-b9ea-49d7-bb12-da11a9291aad" providerId="ADAL" clId="{61A47599-7D87-499A-BB8C-4BE6D12DD1F9}"/>
    <pc:docChg chg="custSel modSld">
      <pc:chgData name="Stephanie Rankin" userId="07320830-b9ea-49d7-bb12-da11a9291aad" providerId="ADAL" clId="{61A47599-7D87-499A-BB8C-4BE6D12DD1F9}" dt="2026-09-22T11:14:34.392" v="35" actId="14100"/>
      <pc:docMkLst>
        <pc:docMk/>
      </pc:docMkLst>
      <pc:sldChg chg="delSp mod">
        <pc:chgData name="Stephanie Rankin" userId="07320830-b9ea-49d7-bb12-da11a9291aad" providerId="ADAL" clId="{61A47599-7D87-499A-BB8C-4BE6D12DD1F9}" dt="2026-09-22T11:13:45.670" v="8" actId="478"/>
        <pc:sldMkLst>
          <pc:docMk/>
          <pc:sldMk cId="1861345487" sldId="260"/>
        </pc:sldMkLst>
        <pc:spChg chg="del">
          <ac:chgData name="Stephanie Rankin" userId="07320830-b9ea-49d7-bb12-da11a9291aad" providerId="ADAL" clId="{61A47599-7D87-499A-BB8C-4BE6D12DD1F9}" dt="2026-09-22T11:13:34.997" v="0" actId="478"/>
          <ac:spMkLst>
            <pc:docMk/>
            <pc:sldMk cId="1861345487" sldId="260"/>
            <ac:spMk id="10" creationId="{AC05E4A7-6563-4817-8968-E43CFF70F924}"/>
          </ac:spMkLst>
        </pc:spChg>
        <pc:spChg chg="del">
          <ac:chgData name="Stephanie Rankin" userId="07320830-b9ea-49d7-bb12-da11a9291aad" providerId="ADAL" clId="{61A47599-7D87-499A-BB8C-4BE6D12DD1F9}" dt="2026-09-22T11:13:34.997" v="0" actId="478"/>
          <ac:spMkLst>
            <pc:docMk/>
            <pc:sldMk cId="1861345487" sldId="260"/>
            <ac:spMk id="11" creationId="{D377706C-971D-4FE9-A73B-E64B65ABBC3B}"/>
          </ac:spMkLst>
        </pc:spChg>
        <pc:spChg chg="del">
          <ac:chgData name="Stephanie Rankin" userId="07320830-b9ea-49d7-bb12-da11a9291aad" providerId="ADAL" clId="{61A47599-7D87-499A-BB8C-4BE6D12DD1F9}" dt="2026-09-22T11:13:34.997" v="0" actId="478"/>
          <ac:spMkLst>
            <pc:docMk/>
            <pc:sldMk cId="1861345487" sldId="260"/>
            <ac:spMk id="12" creationId="{4E2B4813-AB5F-42BD-B9A5-EBA71CAEA25C}"/>
          </ac:spMkLst>
        </pc:spChg>
        <pc:spChg chg="del">
          <ac:chgData name="Stephanie Rankin" userId="07320830-b9ea-49d7-bb12-da11a9291aad" providerId="ADAL" clId="{61A47599-7D87-499A-BB8C-4BE6D12DD1F9}" dt="2026-09-22T11:13:34.997" v="0" actId="478"/>
          <ac:spMkLst>
            <pc:docMk/>
            <pc:sldMk cId="1861345487" sldId="260"/>
            <ac:spMk id="13" creationId="{6C1959F7-4792-4C06-93FA-CB12EE7B675B}"/>
          </ac:spMkLst>
        </pc:spChg>
        <pc:spChg chg="del">
          <ac:chgData name="Stephanie Rankin" userId="07320830-b9ea-49d7-bb12-da11a9291aad" providerId="ADAL" clId="{61A47599-7D87-499A-BB8C-4BE6D12DD1F9}" dt="2026-09-22T11:13:34.997" v="0" actId="478"/>
          <ac:spMkLst>
            <pc:docMk/>
            <pc:sldMk cId="1861345487" sldId="260"/>
            <ac:spMk id="14" creationId="{ADF7E409-73F6-4D29-9514-B1A08EE94805}"/>
          </ac:spMkLst>
        </pc:spChg>
        <pc:spChg chg="del">
          <ac:chgData name="Stephanie Rankin" userId="07320830-b9ea-49d7-bb12-da11a9291aad" providerId="ADAL" clId="{61A47599-7D87-499A-BB8C-4BE6D12DD1F9}" dt="2026-09-22T11:13:34.997" v="0" actId="478"/>
          <ac:spMkLst>
            <pc:docMk/>
            <pc:sldMk cId="1861345487" sldId="260"/>
            <ac:spMk id="15" creationId="{79220877-E1C9-4232-9842-B01108EC4693}"/>
          </ac:spMkLst>
        </pc:spChg>
        <pc:spChg chg="del">
          <ac:chgData name="Stephanie Rankin" userId="07320830-b9ea-49d7-bb12-da11a9291aad" providerId="ADAL" clId="{61A47599-7D87-499A-BB8C-4BE6D12DD1F9}" dt="2026-09-22T11:13:34.997" v="0" actId="478"/>
          <ac:spMkLst>
            <pc:docMk/>
            <pc:sldMk cId="1861345487" sldId="260"/>
            <ac:spMk id="16" creationId="{AC0143E7-D4E3-4ABE-A5B9-4B32DFD4BF18}"/>
          </ac:spMkLst>
        </pc:spChg>
        <pc:spChg chg="del">
          <ac:chgData name="Stephanie Rankin" userId="07320830-b9ea-49d7-bb12-da11a9291aad" providerId="ADAL" clId="{61A47599-7D87-499A-BB8C-4BE6D12DD1F9}" dt="2026-09-22T11:13:34.997" v="0" actId="478"/>
          <ac:spMkLst>
            <pc:docMk/>
            <pc:sldMk cId="1861345487" sldId="260"/>
            <ac:spMk id="17" creationId="{FB698603-B4C2-47D5-8A33-8D5C61C7DCC1}"/>
          </ac:spMkLst>
        </pc:spChg>
        <pc:spChg chg="del">
          <ac:chgData name="Stephanie Rankin" userId="07320830-b9ea-49d7-bb12-da11a9291aad" providerId="ADAL" clId="{61A47599-7D87-499A-BB8C-4BE6D12DD1F9}" dt="2026-09-22T11:13:34.997" v="0" actId="478"/>
          <ac:spMkLst>
            <pc:docMk/>
            <pc:sldMk cId="1861345487" sldId="260"/>
            <ac:spMk id="18" creationId="{A9BB77F7-332E-47E5-BCA9-9A7F29EFB52D}"/>
          </ac:spMkLst>
        </pc:spChg>
        <pc:spChg chg="del">
          <ac:chgData name="Stephanie Rankin" userId="07320830-b9ea-49d7-bb12-da11a9291aad" providerId="ADAL" clId="{61A47599-7D87-499A-BB8C-4BE6D12DD1F9}" dt="2026-09-22T11:13:34.997" v="0" actId="478"/>
          <ac:spMkLst>
            <pc:docMk/>
            <pc:sldMk cId="1861345487" sldId="260"/>
            <ac:spMk id="19" creationId="{03624C72-E6CC-4D5C-9295-86AD3C01A375}"/>
          </ac:spMkLst>
        </pc:spChg>
        <pc:spChg chg="del">
          <ac:chgData name="Stephanie Rankin" userId="07320830-b9ea-49d7-bb12-da11a9291aad" providerId="ADAL" clId="{61A47599-7D87-499A-BB8C-4BE6D12DD1F9}" dt="2026-09-22T11:13:37.823" v="3" actId="478"/>
          <ac:spMkLst>
            <pc:docMk/>
            <pc:sldMk cId="1861345487" sldId="260"/>
            <ac:spMk id="26" creationId="{2CE190B3-4246-41C1-AA46-A7981B094F4F}"/>
          </ac:spMkLst>
        </pc:spChg>
        <pc:spChg chg="del">
          <ac:chgData name="Stephanie Rankin" userId="07320830-b9ea-49d7-bb12-da11a9291aad" providerId="ADAL" clId="{61A47599-7D87-499A-BB8C-4BE6D12DD1F9}" dt="2026-09-22T11:13:37.164" v="2" actId="478"/>
          <ac:spMkLst>
            <pc:docMk/>
            <pc:sldMk cId="1861345487" sldId="260"/>
            <ac:spMk id="27" creationId="{59E0195A-4E8A-4E8E-B573-BD78E58FD678}"/>
          </ac:spMkLst>
        </pc:spChg>
        <pc:spChg chg="del">
          <ac:chgData name="Stephanie Rankin" userId="07320830-b9ea-49d7-bb12-da11a9291aad" providerId="ADAL" clId="{61A47599-7D87-499A-BB8C-4BE6D12DD1F9}" dt="2026-09-22T11:13:39.613" v="4" actId="478"/>
          <ac:spMkLst>
            <pc:docMk/>
            <pc:sldMk cId="1861345487" sldId="260"/>
            <ac:spMk id="28" creationId="{F35149E4-4F37-434B-A336-1EF0837B13B5}"/>
          </ac:spMkLst>
        </pc:spChg>
        <pc:spChg chg="del">
          <ac:chgData name="Stephanie Rankin" userId="07320830-b9ea-49d7-bb12-da11a9291aad" providerId="ADAL" clId="{61A47599-7D87-499A-BB8C-4BE6D12DD1F9}" dt="2026-09-22T11:13:40.585" v="5" actId="478"/>
          <ac:spMkLst>
            <pc:docMk/>
            <pc:sldMk cId="1861345487" sldId="260"/>
            <ac:spMk id="29" creationId="{989A3E00-A9DA-48FE-BA6C-4537539AE755}"/>
          </ac:spMkLst>
        </pc:spChg>
        <pc:spChg chg="del">
          <ac:chgData name="Stephanie Rankin" userId="07320830-b9ea-49d7-bb12-da11a9291aad" providerId="ADAL" clId="{61A47599-7D87-499A-BB8C-4BE6D12DD1F9}" dt="2026-09-22T11:13:41.746" v="6" actId="478"/>
          <ac:spMkLst>
            <pc:docMk/>
            <pc:sldMk cId="1861345487" sldId="260"/>
            <ac:spMk id="30" creationId="{C348F0B3-72C0-4FF6-9A78-E2FB6F6A0E8B}"/>
          </ac:spMkLst>
        </pc:spChg>
        <pc:spChg chg="del">
          <ac:chgData name="Stephanie Rankin" userId="07320830-b9ea-49d7-bb12-da11a9291aad" providerId="ADAL" clId="{61A47599-7D87-499A-BB8C-4BE6D12DD1F9}" dt="2026-09-22T11:13:45.670" v="8" actId="478"/>
          <ac:spMkLst>
            <pc:docMk/>
            <pc:sldMk cId="1861345487" sldId="260"/>
            <ac:spMk id="37" creationId="{34C0FB4D-09E7-4B74-8E88-C871036DEE10}"/>
          </ac:spMkLst>
        </pc:spChg>
        <pc:picChg chg="del">
          <ac:chgData name="Stephanie Rankin" userId="07320830-b9ea-49d7-bb12-da11a9291aad" providerId="ADAL" clId="{61A47599-7D87-499A-BB8C-4BE6D12DD1F9}" dt="2026-09-22T11:13:36.490" v="1" actId="478"/>
          <ac:picMkLst>
            <pc:docMk/>
            <pc:sldMk cId="1861345487" sldId="260"/>
            <ac:picMk id="78" creationId="{00000000-0000-0000-0000-000000000000}"/>
          </ac:picMkLst>
        </pc:picChg>
        <pc:picChg chg="del">
          <ac:chgData name="Stephanie Rankin" userId="07320830-b9ea-49d7-bb12-da11a9291aad" providerId="ADAL" clId="{61A47599-7D87-499A-BB8C-4BE6D12DD1F9}" dt="2026-09-22T11:13:43.159" v="7" actId="478"/>
          <ac:picMkLst>
            <pc:docMk/>
            <pc:sldMk cId="1861345487" sldId="260"/>
            <ac:picMk id="85" creationId="{00000000-0000-0000-0000-000000000000}"/>
          </ac:picMkLst>
        </pc:picChg>
      </pc:sldChg>
      <pc:sldChg chg="modSp mod">
        <pc:chgData name="Stephanie Rankin" userId="07320830-b9ea-49d7-bb12-da11a9291aad" providerId="ADAL" clId="{61A47599-7D87-499A-BB8C-4BE6D12DD1F9}" dt="2026-09-22T11:13:54.097" v="9" actId="1076"/>
        <pc:sldMkLst>
          <pc:docMk/>
          <pc:sldMk cId="1645099268" sldId="261"/>
        </pc:sldMkLst>
        <pc:spChg chg="mod">
          <ac:chgData name="Stephanie Rankin" userId="07320830-b9ea-49d7-bb12-da11a9291aad" providerId="ADAL" clId="{61A47599-7D87-499A-BB8C-4BE6D12DD1F9}" dt="2026-09-22T11:13:54.097" v="9" actId="1076"/>
          <ac:spMkLst>
            <pc:docMk/>
            <pc:sldMk cId="1645099268" sldId="261"/>
            <ac:spMk id="8" creationId="{35B69AFF-AEA1-4A4B-A89A-17B94FB66C73}"/>
          </ac:spMkLst>
        </pc:spChg>
        <pc:spChg chg="mod">
          <ac:chgData name="Stephanie Rankin" userId="07320830-b9ea-49d7-bb12-da11a9291aad" providerId="ADAL" clId="{61A47599-7D87-499A-BB8C-4BE6D12DD1F9}" dt="2026-09-22T11:13:54.097" v="9" actId="1076"/>
          <ac:spMkLst>
            <pc:docMk/>
            <pc:sldMk cId="1645099268" sldId="261"/>
            <ac:spMk id="12" creationId="{6333C526-31D5-40CF-ADBF-0087F9F3EDA9}"/>
          </ac:spMkLst>
        </pc:spChg>
        <pc:spChg chg="mod">
          <ac:chgData name="Stephanie Rankin" userId="07320830-b9ea-49d7-bb12-da11a9291aad" providerId="ADAL" clId="{61A47599-7D87-499A-BB8C-4BE6D12DD1F9}" dt="2026-09-22T11:13:54.097" v="9" actId="1076"/>
          <ac:spMkLst>
            <pc:docMk/>
            <pc:sldMk cId="1645099268" sldId="261"/>
            <ac:spMk id="13" creationId="{42207309-6A11-4549-8981-61920CD87B50}"/>
          </ac:spMkLst>
        </pc:spChg>
        <pc:spChg chg="mod">
          <ac:chgData name="Stephanie Rankin" userId="07320830-b9ea-49d7-bb12-da11a9291aad" providerId="ADAL" clId="{61A47599-7D87-499A-BB8C-4BE6D12DD1F9}" dt="2026-09-22T11:13:54.097" v="9" actId="1076"/>
          <ac:spMkLst>
            <pc:docMk/>
            <pc:sldMk cId="1645099268" sldId="261"/>
            <ac:spMk id="15" creationId="{F9B5CEB5-83D5-43BC-91D2-5BF8A941277F}"/>
          </ac:spMkLst>
        </pc:spChg>
        <pc:spChg chg="mod">
          <ac:chgData name="Stephanie Rankin" userId="07320830-b9ea-49d7-bb12-da11a9291aad" providerId="ADAL" clId="{61A47599-7D87-499A-BB8C-4BE6D12DD1F9}" dt="2026-09-22T11:13:54.097" v="9" actId="1076"/>
          <ac:spMkLst>
            <pc:docMk/>
            <pc:sldMk cId="1645099268" sldId="261"/>
            <ac:spMk id="16" creationId="{82A24411-05C1-40ED-92BA-2E64E5493F9E}"/>
          </ac:spMkLst>
        </pc:spChg>
        <pc:spChg chg="mod">
          <ac:chgData name="Stephanie Rankin" userId="07320830-b9ea-49d7-bb12-da11a9291aad" providerId="ADAL" clId="{61A47599-7D87-499A-BB8C-4BE6D12DD1F9}" dt="2026-09-22T11:13:54.097" v="9" actId="1076"/>
          <ac:spMkLst>
            <pc:docMk/>
            <pc:sldMk cId="1645099268" sldId="261"/>
            <ac:spMk id="17" creationId="{FF1AD3C8-5830-4262-BB83-7425B2794FDD}"/>
          </ac:spMkLst>
        </pc:spChg>
        <pc:spChg chg="mod">
          <ac:chgData name="Stephanie Rankin" userId="07320830-b9ea-49d7-bb12-da11a9291aad" providerId="ADAL" clId="{61A47599-7D87-499A-BB8C-4BE6D12DD1F9}" dt="2026-09-22T11:13:54.097" v="9" actId="1076"/>
          <ac:spMkLst>
            <pc:docMk/>
            <pc:sldMk cId="1645099268" sldId="261"/>
            <ac:spMk id="18" creationId="{B4A385A3-DBEF-4612-8915-961F26C3A29E}"/>
          </ac:spMkLst>
        </pc:spChg>
        <pc:spChg chg="mod">
          <ac:chgData name="Stephanie Rankin" userId="07320830-b9ea-49d7-bb12-da11a9291aad" providerId="ADAL" clId="{61A47599-7D87-499A-BB8C-4BE6D12DD1F9}" dt="2026-09-22T11:13:54.097" v="9" actId="1076"/>
          <ac:spMkLst>
            <pc:docMk/>
            <pc:sldMk cId="1645099268" sldId="261"/>
            <ac:spMk id="20" creationId="{3EF5515F-ACEC-47BD-8A78-46BD31FB8C53}"/>
          </ac:spMkLst>
        </pc:spChg>
        <pc:spChg chg="mod">
          <ac:chgData name="Stephanie Rankin" userId="07320830-b9ea-49d7-bb12-da11a9291aad" providerId="ADAL" clId="{61A47599-7D87-499A-BB8C-4BE6D12DD1F9}" dt="2026-09-22T11:13:54.097" v="9" actId="1076"/>
          <ac:spMkLst>
            <pc:docMk/>
            <pc:sldMk cId="1645099268" sldId="261"/>
            <ac:spMk id="21" creationId="{3D3DE276-1456-4410-8FC1-2521323B7400}"/>
          </ac:spMkLst>
        </pc:spChg>
        <pc:spChg chg="mod">
          <ac:chgData name="Stephanie Rankin" userId="07320830-b9ea-49d7-bb12-da11a9291aad" providerId="ADAL" clId="{61A47599-7D87-499A-BB8C-4BE6D12DD1F9}" dt="2026-09-22T11:13:54.097" v="9" actId="1076"/>
          <ac:spMkLst>
            <pc:docMk/>
            <pc:sldMk cId="1645099268" sldId="261"/>
            <ac:spMk id="22" creationId="{B140E27C-6A72-44C8-A9D2-6876990A6308}"/>
          </ac:spMkLst>
        </pc:spChg>
      </pc:sldChg>
      <pc:sldChg chg="modSp mod">
        <pc:chgData name="Stephanie Rankin" userId="07320830-b9ea-49d7-bb12-da11a9291aad" providerId="ADAL" clId="{61A47599-7D87-499A-BB8C-4BE6D12DD1F9}" dt="2026-09-22T11:14:03.895" v="24" actId="1036"/>
        <pc:sldMkLst>
          <pc:docMk/>
          <pc:sldMk cId="292521018" sldId="262"/>
        </pc:sldMkLst>
        <pc:spChg chg="mod">
          <ac:chgData name="Stephanie Rankin" userId="07320830-b9ea-49d7-bb12-da11a9291aad" providerId="ADAL" clId="{61A47599-7D87-499A-BB8C-4BE6D12DD1F9}" dt="2026-09-22T11:14:03.895" v="24" actId="1036"/>
          <ac:spMkLst>
            <pc:docMk/>
            <pc:sldMk cId="292521018" sldId="262"/>
            <ac:spMk id="13" creationId="{0C052488-8B67-4039-8BFC-733AFC09C378}"/>
          </ac:spMkLst>
        </pc:spChg>
        <pc:spChg chg="mod">
          <ac:chgData name="Stephanie Rankin" userId="07320830-b9ea-49d7-bb12-da11a9291aad" providerId="ADAL" clId="{61A47599-7D87-499A-BB8C-4BE6D12DD1F9}" dt="2026-09-22T11:14:03.895" v="24" actId="1036"/>
          <ac:spMkLst>
            <pc:docMk/>
            <pc:sldMk cId="292521018" sldId="262"/>
            <ac:spMk id="18" creationId="{C30755D1-0CB2-448F-8F83-104A06C63413}"/>
          </ac:spMkLst>
        </pc:spChg>
        <pc:spChg chg="mod">
          <ac:chgData name="Stephanie Rankin" userId="07320830-b9ea-49d7-bb12-da11a9291aad" providerId="ADAL" clId="{61A47599-7D87-499A-BB8C-4BE6D12DD1F9}" dt="2026-09-22T11:14:03.895" v="24" actId="1036"/>
          <ac:spMkLst>
            <pc:docMk/>
            <pc:sldMk cId="292521018" sldId="262"/>
            <ac:spMk id="23" creationId="{581D9234-6229-4128-80CD-78D5EB303C74}"/>
          </ac:spMkLst>
        </pc:spChg>
        <pc:spChg chg="mod">
          <ac:chgData name="Stephanie Rankin" userId="07320830-b9ea-49d7-bb12-da11a9291aad" providerId="ADAL" clId="{61A47599-7D87-499A-BB8C-4BE6D12DD1F9}" dt="2026-09-22T11:14:03.895" v="24" actId="1036"/>
          <ac:spMkLst>
            <pc:docMk/>
            <pc:sldMk cId="292521018" sldId="262"/>
            <ac:spMk id="28" creationId="{0A177AC4-A1F5-4BF5-AF9F-5B43B40BF779}"/>
          </ac:spMkLst>
        </pc:spChg>
      </pc:sldChg>
      <pc:sldChg chg="addSp delSp modSp mod modAnim">
        <pc:chgData name="Stephanie Rankin" userId="07320830-b9ea-49d7-bb12-da11a9291aad" providerId="ADAL" clId="{61A47599-7D87-499A-BB8C-4BE6D12DD1F9}" dt="2026-09-22T11:14:28.055" v="34"/>
        <pc:sldMkLst>
          <pc:docMk/>
          <pc:sldMk cId="1861345487" sldId="263"/>
        </pc:sldMkLst>
        <pc:spChg chg="del">
          <ac:chgData name="Stephanie Rankin" userId="07320830-b9ea-49d7-bb12-da11a9291aad" providerId="ADAL" clId="{61A47599-7D87-499A-BB8C-4BE6D12DD1F9}" dt="2026-09-22T11:14:10.324" v="25" actId="478"/>
          <ac:spMkLst>
            <pc:docMk/>
            <pc:sldMk cId="1861345487" sldId="263"/>
            <ac:spMk id="10" creationId="{AC05E4A7-6563-4817-8968-E43CFF70F924}"/>
          </ac:spMkLst>
        </pc:spChg>
        <pc:spChg chg="del">
          <ac:chgData name="Stephanie Rankin" userId="07320830-b9ea-49d7-bb12-da11a9291aad" providerId="ADAL" clId="{61A47599-7D87-499A-BB8C-4BE6D12DD1F9}" dt="2026-09-22T11:14:10.324" v="25" actId="478"/>
          <ac:spMkLst>
            <pc:docMk/>
            <pc:sldMk cId="1861345487" sldId="263"/>
            <ac:spMk id="11" creationId="{D377706C-971D-4FE9-A73B-E64B65ABBC3B}"/>
          </ac:spMkLst>
        </pc:spChg>
        <pc:spChg chg="del">
          <ac:chgData name="Stephanie Rankin" userId="07320830-b9ea-49d7-bb12-da11a9291aad" providerId="ADAL" clId="{61A47599-7D87-499A-BB8C-4BE6D12DD1F9}" dt="2026-09-22T11:14:10.324" v="25" actId="478"/>
          <ac:spMkLst>
            <pc:docMk/>
            <pc:sldMk cId="1861345487" sldId="263"/>
            <ac:spMk id="13" creationId="{6C1959F7-4792-4C06-93FA-CB12EE7B675B}"/>
          </ac:spMkLst>
        </pc:spChg>
        <pc:spChg chg="del">
          <ac:chgData name="Stephanie Rankin" userId="07320830-b9ea-49d7-bb12-da11a9291aad" providerId="ADAL" clId="{61A47599-7D87-499A-BB8C-4BE6D12DD1F9}" dt="2026-09-22T11:14:10.324" v="25" actId="478"/>
          <ac:spMkLst>
            <pc:docMk/>
            <pc:sldMk cId="1861345487" sldId="263"/>
            <ac:spMk id="14" creationId="{ADF7E409-73F6-4D29-9514-B1A08EE94805}"/>
          </ac:spMkLst>
        </pc:spChg>
        <pc:spChg chg="del">
          <ac:chgData name="Stephanie Rankin" userId="07320830-b9ea-49d7-bb12-da11a9291aad" providerId="ADAL" clId="{61A47599-7D87-499A-BB8C-4BE6D12DD1F9}" dt="2026-09-22T11:14:10.324" v="25" actId="478"/>
          <ac:spMkLst>
            <pc:docMk/>
            <pc:sldMk cId="1861345487" sldId="263"/>
            <ac:spMk id="15" creationId="{79220877-E1C9-4232-9842-B01108EC4693}"/>
          </ac:spMkLst>
        </pc:spChg>
        <pc:spChg chg="del">
          <ac:chgData name="Stephanie Rankin" userId="07320830-b9ea-49d7-bb12-da11a9291aad" providerId="ADAL" clId="{61A47599-7D87-499A-BB8C-4BE6D12DD1F9}" dt="2026-09-22T11:14:10.324" v="25" actId="478"/>
          <ac:spMkLst>
            <pc:docMk/>
            <pc:sldMk cId="1861345487" sldId="263"/>
            <ac:spMk id="16" creationId="{AC0143E7-D4E3-4ABE-A5B9-4B32DFD4BF18}"/>
          </ac:spMkLst>
        </pc:spChg>
        <pc:spChg chg="del">
          <ac:chgData name="Stephanie Rankin" userId="07320830-b9ea-49d7-bb12-da11a9291aad" providerId="ADAL" clId="{61A47599-7D87-499A-BB8C-4BE6D12DD1F9}" dt="2026-09-22T11:14:10.324" v="25" actId="478"/>
          <ac:spMkLst>
            <pc:docMk/>
            <pc:sldMk cId="1861345487" sldId="263"/>
            <ac:spMk id="17" creationId="{FB698603-B4C2-47D5-8A33-8D5C61C7DCC1}"/>
          </ac:spMkLst>
        </pc:spChg>
        <pc:spChg chg="del">
          <ac:chgData name="Stephanie Rankin" userId="07320830-b9ea-49d7-bb12-da11a9291aad" providerId="ADAL" clId="{61A47599-7D87-499A-BB8C-4BE6D12DD1F9}" dt="2026-09-22T11:14:10.324" v="25" actId="478"/>
          <ac:spMkLst>
            <pc:docMk/>
            <pc:sldMk cId="1861345487" sldId="263"/>
            <ac:spMk id="18" creationId="{A9BB77F7-332E-47E5-BCA9-9A7F29EFB52D}"/>
          </ac:spMkLst>
        </pc:spChg>
        <pc:spChg chg="del">
          <ac:chgData name="Stephanie Rankin" userId="07320830-b9ea-49d7-bb12-da11a9291aad" providerId="ADAL" clId="{61A47599-7D87-499A-BB8C-4BE6D12DD1F9}" dt="2026-09-22T11:14:10.324" v="25" actId="478"/>
          <ac:spMkLst>
            <pc:docMk/>
            <pc:sldMk cId="1861345487" sldId="263"/>
            <ac:spMk id="19" creationId="{03624C72-E6CC-4D5C-9295-86AD3C01A375}"/>
          </ac:spMkLst>
        </pc:spChg>
        <pc:spChg chg="del">
          <ac:chgData name="Stephanie Rankin" userId="07320830-b9ea-49d7-bb12-da11a9291aad" providerId="ADAL" clId="{61A47599-7D87-499A-BB8C-4BE6D12DD1F9}" dt="2026-09-22T11:14:10.324" v="25" actId="478"/>
          <ac:spMkLst>
            <pc:docMk/>
            <pc:sldMk cId="1861345487" sldId="263"/>
            <ac:spMk id="20" creationId="{22586702-D243-4DF0-8038-7B55B4AFC167}"/>
          </ac:spMkLst>
        </pc:spChg>
        <pc:spChg chg="del">
          <ac:chgData name="Stephanie Rankin" userId="07320830-b9ea-49d7-bb12-da11a9291aad" providerId="ADAL" clId="{61A47599-7D87-499A-BB8C-4BE6D12DD1F9}" dt="2026-09-22T11:14:13.673" v="28" actId="478"/>
          <ac:spMkLst>
            <pc:docMk/>
            <pc:sldMk cId="1861345487" sldId="263"/>
            <ac:spMk id="26" creationId="{2CE190B3-4246-41C1-AA46-A7981B094F4F}"/>
          </ac:spMkLst>
        </pc:spChg>
        <pc:spChg chg="del">
          <ac:chgData name="Stephanie Rankin" userId="07320830-b9ea-49d7-bb12-da11a9291aad" providerId="ADAL" clId="{61A47599-7D87-499A-BB8C-4BE6D12DD1F9}" dt="2026-09-22T11:14:12.698" v="27" actId="478"/>
          <ac:spMkLst>
            <pc:docMk/>
            <pc:sldMk cId="1861345487" sldId="263"/>
            <ac:spMk id="27" creationId="{59E0195A-4E8A-4E8E-B573-BD78E58FD678}"/>
          </ac:spMkLst>
        </pc:spChg>
        <pc:spChg chg="del">
          <ac:chgData name="Stephanie Rankin" userId="07320830-b9ea-49d7-bb12-da11a9291aad" providerId="ADAL" clId="{61A47599-7D87-499A-BB8C-4BE6D12DD1F9}" dt="2026-09-22T11:14:21.383" v="30" actId="478"/>
          <ac:spMkLst>
            <pc:docMk/>
            <pc:sldMk cId="1861345487" sldId="263"/>
            <ac:spMk id="28" creationId="{F35149E4-4F37-434B-A336-1EF0837B13B5}"/>
          </ac:spMkLst>
        </pc:spChg>
        <pc:spChg chg="del">
          <ac:chgData name="Stephanie Rankin" userId="07320830-b9ea-49d7-bb12-da11a9291aad" providerId="ADAL" clId="{61A47599-7D87-499A-BB8C-4BE6D12DD1F9}" dt="2026-09-22T11:14:20.284" v="29" actId="478"/>
          <ac:spMkLst>
            <pc:docMk/>
            <pc:sldMk cId="1861345487" sldId="263"/>
            <ac:spMk id="29" creationId="{989A3E00-A9DA-48FE-BA6C-4537539AE755}"/>
          </ac:spMkLst>
        </pc:spChg>
        <pc:spChg chg="del">
          <ac:chgData name="Stephanie Rankin" userId="07320830-b9ea-49d7-bb12-da11a9291aad" providerId="ADAL" clId="{61A47599-7D87-499A-BB8C-4BE6D12DD1F9}" dt="2026-09-22T11:14:22.388" v="31" actId="478"/>
          <ac:spMkLst>
            <pc:docMk/>
            <pc:sldMk cId="1861345487" sldId="263"/>
            <ac:spMk id="30" creationId="{C348F0B3-72C0-4FF6-9A78-E2FB6F6A0E8B}"/>
          </ac:spMkLst>
        </pc:spChg>
        <pc:spChg chg="del">
          <ac:chgData name="Stephanie Rankin" userId="07320830-b9ea-49d7-bb12-da11a9291aad" providerId="ADAL" clId="{61A47599-7D87-499A-BB8C-4BE6D12DD1F9}" dt="2026-09-22T11:14:24.760" v="33" actId="478"/>
          <ac:spMkLst>
            <pc:docMk/>
            <pc:sldMk cId="1861345487" sldId="263"/>
            <ac:spMk id="37" creationId="{34C0FB4D-09E7-4B74-8E88-C871036DEE10}"/>
          </ac:spMkLst>
        </pc:spChg>
        <pc:picChg chg="add mod">
          <ac:chgData name="Stephanie Rankin" userId="07320830-b9ea-49d7-bb12-da11a9291aad" providerId="ADAL" clId="{61A47599-7D87-499A-BB8C-4BE6D12DD1F9}" dt="2026-09-22T11:14:28.055" v="34"/>
          <ac:picMkLst>
            <pc:docMk/>
            <pc:sldMk cId="1861345487" sldId="263"/>
            <ac:picMk id="3" creationId="{2C4D9A37-EF9A-20C9-16D8-25F0228B08B3}"/>
          </ac:picMkLst>
        </pc:picChg>
        <pc:picChg chg="add mod">
          <ac:chgData name="Stephanie Rankin" userId="07320830-b9ea-49d7-bb12-da11a9291aad" providerId="ADAL" clId="{61A47599-7D87-499A-BB8C-4BE6D12DD1F9}" dt="2026-09-22T11:14:28.055" v="34"/>
          <ac:picMkLst>
            <pc:docMk/>
            <pc:sldMk cId="1861345487" sldId="263"/>
            <ac:picMk id="31" creationId="{9DA03C22-D22A-25F0-3DB3-39E539F711E4}"/>
          </ac:picMkLst>
        </pc:picChg>
        <pc:picChg chg="add mod">
          <ac:chgData name="Stephanie Rankin" userId="07320830-b9ea-49d7-bb12-da11a9291aad" providerId="ADAL" clId="{61A47599-7D87-499A-BB8C-4BE6D12DD1F9}" dt="2026-09-22T11:14:28.055" v="34"/>
          <ac:picMkLst>
            <pc:docMk/>
            <pc:sldMk cId="1861345487" sldId="263"/>
            <ac:picMk id="38" creationId="{6817D0AC-84A4-326C-1D5F-A96E289BEFAF}"/>
          </ac:picMkLst>
        </pc:picChg>
        <pc:picChg chg="del">
          <ac:chgData name="Stephanie Rankin" userId="07320830-b9ea-49d7-bb12-da11a9291aad" providerId="ADAL" clId="{61A47599-7D87-499A-BB8C-4BE6D12DD1F9}" dt="2026-09-22T11:14:12.055" v="26" actId="478"/>
          <ac:picMkLst>
            <pc:docMk/>
            <pc:sldMk cId="1861345487" sldId="263"/>
            <ac:picMk id="78" creationId="{00000000-0000-0000-0000-000000000000}"/>
          </ac:picMkLst>
        </pc:picChg>
        <pc:picChg chg="del">
          <ac:chgData name="Stephanie Rankin" userId="07320830-b9ea-49d7-bb12-da11a9291aad" providerId="ADAL" clId="{61A47599-7D87-499A-BB8C-4BE6D12DD1F9}" dt="2026-09-22T11:14:23.582" v="32" actId="478"/>
          <ac:picMkLst>
            <pc:docMk/>
            <pc:sldMk cId="1861345487" sldId="263"/>
            <ac:picMk id="85" creationId="{00000000-0000-0000-0000-000000000000}"/>
          </ac:picMkLst>
        </pc:picChg>
      </pc:sldChg>
      <pc:sldChg chg="modSp mod">
        <pc:chgData name="Stephanie Rankin" userId="07320830-b9ea-49d7-bb12-da11a9291aad" providerId="ADAL" clId="{61A47599-7D87-499A-BB8C-4BE6D12DD1F9}" dt="2026-09-22T11:14:34.392" v="35" actId="14100"/>
        <pc:sldMkLst>
          <pc:docMk/>
          <pc:sldMk cId="292521018" sldId="264"/>
        </pc:sldMkLst>
        <pc:spChg chg="mod">
          <ac:chgData name="Stephanie Rankin" userId="07320830-b9ea-49d7-bb12-da11a9291aad" providerId="ADAL" clId="{61A47599-7D87-499A-BB8C-4BE6D12DD1F9}" dt="2026-09-22T11:14:34.392" v="35" actId="14100"/>
          <ac:spMkLst>
            <pc:docMk/>
            <pc:sldMk cId="292521018" sldId="264"/>
            <ac:spMk id="7" creationId="{CA386AE2-8608-43ED-A4EF-C6105562CFD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https://www.iveri.com/sales-hub-enterprise ; https://iys-ice.iveri.com/merchant-solutions/enterprise/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https://www.iveri.com/sales-hub-enterprise ; https://iys-ice.iveri.com/merchant-solutions/enterprise/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https://www.iveri.com/sales-hub-enterprise ; https://iys-ice.iveri.com/merchant-solutions/enterprise/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https://www.iveri.com/sales-hub-enterprise ; https://iys-ice.iveri.com/merchant-solutions/enterprise/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Enterprise pitch and next steps based on: https://www.iveri.com/sales-hub-enterprise ; https://iys-ice.iveri.com/merchant-solutions/enterprise/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Enterprise pitch and next steps based on: https://www.iveri.com/sales-hub-enterprise ; https://iys-ice.iveri.com/merchant-solutions/enterprise/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8C914-45AA-4DDB-A475-C1D000DC48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DC1F60-56D1-4AEB-84C5-34E060DDB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84A46A-3DC3-4C8D-8BE5-0F2336AEF28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132803-4A08-4D61-935D-58341ACE149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7B9B54-C6EA-44FD-8161-8F6DA73C212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BF297-91E3-4F1D-8143-4AFBBAEFB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F4F42-7337-4270-98A5-0845B4D30D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481DDD-66D0-477D-B22A-5494888C521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EB1C62-7E98-4F1B-B73A-C652DB00BED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ED012-B5B1-476C-AC7D-8F7F2455163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450D7-5259-4DD8-9B03-FB2EB95B0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buNone/>
              <a:defRPr sz="4000" b="1" cap="all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C5EB03-DEBA-4C83-A86A-256443ACC8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A349BD-32C8-4DA8-9648-0A1B44AE080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AC845-C14A-49A2-B07A-21DC9A67355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99E94B-B94C-42F4-82F6-D5FAF2D5FAF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BBAA0-C2D3-46BE-BB12-9B2972EEB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EF257-9E3A-42C5-82F4-45AD391CD4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DB8415-46BD-4483-8406-5E315DAF6682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B39258-3674-4A65-BF27-6B4E6967D89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8628F8-0945-4F0C-B4C2-372CB3A8C95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6438E9-544A-4BED-BE50-01B6E1B709B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E83AF-0EDF-447F-A40D-54C58C4DA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F6AC99-F8DC-47CE-8471-104F01B746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502022-A829-42EE-AA65-1A0C343959B2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684C77-454A-40B9-917C-ED2033971F43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8BC7BB-C49C-4A8D-8FA6-B2ED3486726D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963404-ABE9-44DA-9CA9-D97AE230F54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FE7357-989B-43A0-8484-35D35EB8B70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826AD2-FEC9-439B-91BF-9C254ADF98A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7BE5B-768C-42DF-9E7C-DAAD132F4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40C439-DE9C-4DC7-B96D-586C4C06616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C4DEAE-F134-4DC1-921E-BCFB5EACADF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7F2DD5-E7CE-4360-8914-D82943FB9AD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BEF299-A38B-4D2E-9720-390C3D1F85F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00A15B-3B92-44FF-969A-9AE29A7EC34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70B7C6-3320-40C8-91B3-B3FDD602C81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23ECC-360C-44F2-8986-890B47EE4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094939-D0C8-42BA-864A-E7496FAF14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D12D3C-E398-43D6-88CC-0987DC2E3B1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704854-9D57-4C71-AA2A-7008E46EC79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19876B-AFC5-4EB1-B843-32FB7984291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B634A4-113C-45A0-A67F-4F302173B79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8C813-DCAA-4C61-B344-59A43E8DD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225D3A-98D4-4DA2-8CC0-3103366D73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D84AD3-CDD4-413F-A8C2-C565E6E9CE2C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DB0779-1BD3-4F0D-A440-60168508953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BB40DB-615D-4BA8-ADD7-CAF05E2806F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AFC354-E580-423E-AEFD-8E46A50506A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9D120-56E2-4355-910E-7A2BE1216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79BCB-4D86-4FF6-B553-4058030EB2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675602-F81C-4655-A7E9-E3D2E7D9F20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A2F912-42D5-4D45-85C9-40CAA201C5F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41BEF-DA83-4AA6-8FF4-372FE4B9B94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165062-C874-4467-96CB-E2E974818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DB0194-EA31-4D72-91DF-D2BFE002E3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32F69D-7DB0-4171-B033-6E13804CD64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E297E0-B20C-44DD-BDEB-73EBEAAAE8E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B93C0C-3E6A-4BFD-9B61-A6D71268492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16B9C3-EB88-4417-B37F-A232294CB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6C9A01-43C6-4CD8-86E2-081CFB1C9E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7345D7-4D5F-40A4-B777-A6CDD70B212A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1F837B-B17D-4000-9573-2597844297AA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6FBB0-BC62-4C19-BAD5-1D19A398667E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jp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DE7664-17AD-4546-8FC8-2D5705AB45E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9" name="Pictur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6A934EA-A7A8-4F67-9AEB-B4C7E71192F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239000" cy="6858000"/>
          </a:xfrm>
          <a:prstGeom prst="rect">
            <a:avLst/>
          </a:prstGeom>
          <a:gradFill>
            <a:gsLst>
              <a:gs pos="0">
                <a:srgbClr val="201A18">
                  <a:alpha val="92000"/>
                </a:srgbClr>
              </a:gs>
              <a:gs pos="50000">
                <a:srgbClr val="201A18">
                  <a:alpha val="82000"/>
                </a:srgbClr>
              </a:gs>
              <a:gs pos="100000">
                <a:srgbClr val="14100E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F4DE45D-B588-431A-9FBE-A6BB0E8F06CF}"/>
              </a:ext>
            </a:extLst>
          </p:cNvPr>
          <p:cNvSpPr>
            <a:spLocks noGrp="1"/>
          </p:cNvSpPr>
          <p:nvPr/>
        </p:nvSpPr>
        <p:spPr>
          <a:xfrm>
            <a:off x="0" y="3810000"/>
            <a:ext cx="12192000" cy="3048000"/>
          </a:xfrm>
          <a:prstGeom prst="rect">
            <a:avLst/>
          </a:prstGeom>
          <a:gradFill>
            <a:gsLst>
              <a:gs pos="0">
                <a:srgbClr val="14100E">
                  <a:alpha val="0"/>
                </a:srgbClr>
              </a:gs>
              <a:gs pos="100000">
                <a:srgbClr val="201A18">
                  <a:alpha val="90000"/>
                </a:srgbClr>
              </a:gs>
            </a:gsLst>
            <a:lin ang="540000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D58BE6-0538-4EAE-A8C1-714CA10750CC}"/>
              </a:ext>
            </a:extLst>
          </p:cNvPr>
          <p:cNvSpPr>
            <a:spLocks noGrp="1"/>
          </p:cNvSpPr>
          <p:nvPr/>
        </p:nvSpPr>
        <p:spPr>
          <a:xfrm>
            <a:off x="0" y="6743700"/>
            <a:ext cx="12192000" cy="114300"/>
          </a:xfrm>
          <a:prstGeom prst="rect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3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571500"/>
            <a:ext cx="1006122" cy="438150"/>
          </a:xfrm>
          <a:prstGeom prst="rect">
            <a:avLst/>
          </a:prstGeom>
        </p:spPr>
      </p:pic>
      <p:pic>
        <p:nvPicPr>
          <p:cNvPr id="24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609" y="2095500"/>
            <a:ext cx="117006" cy="1428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3AFABD6-89AF-4A9C-B9C6-BFF591DC0E21}"/>
              </a:ext>
            </a:extLst>
          </p:cNvPr>
          <p:cNvSpPr>
            <a:spLocks noGrp="1"/>
          </p:cNvSpPr>
          <p:nvPr/>
        </p:nvSpPr>
        <p:spPr>
          <a:xfrm>
            <a:off x="1066800" y="20288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90000"/>
                  </a:srgbClr>
                </a:solidFill>
                <a:latin typeface="Gotham"/>
                <a:ea typeface="Gotham"/>
                <a:cs typeface="Gotham"/>
              </a:rPr>
              <a:t>PRODUCT OVERVIEW  ·  2026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434887-DE73-4CD2-BDFC-64F6FBA3FF48}"/>
              </a:ext>
            </a:extLst>
          </p:cNvPr>
          <p:cNvSpPr>
            <a:spLocks noGrp="1"/>
          </p:cNvSpPr>
          <p:nvPr/>
        </p:nvSpPr>
        <p:spPr>
          <a:xfrm>
            <a:off x="838200" y="2419350"/>
            <a:ext cx="9525000" cy="2286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65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iVeri Enterprise,</a:t>
            </a:r>
          </a:p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650" b="0" i="0">
                <a:solidFill>
                  <a:srgbClr val="E8A81C"/>
                </a:solidFill>
                <a:latin typeface="Gotham Light"/>
                <a:ea typeface="Gotham Light"/>
                <a:cs typeface="Gotham Light"/>
              </a:rPr>
              <a:t>API control.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A413D3-F5CB-4778-9E31-26AAA9937CA5}"/>
              </a:ext>
            </a:extLst>
          </p:cNvPr>
          <p:cNvSpPr>
            <a:spLocks noGrp="1"/>
          </p:cNvSpPr>
          <p:nvPr/>
        </p:nvSpPr>
        <p:spPr>
          <a:xfrm>
            <a:off x="838200" y="4953000"/>
            <a:ext cx="609600" cy="38100"/>
          </a:xfrm>
          <a:prstGeom prst="rect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E92C19B-29AF-47F6-959E-6BB5EBEB1F7D}"/>
              </a:ext>
            </a:extLst>
          </p:cNvPr>
          <p:cNvSpPr>
            <a:spLocks noGrp="1"/>
          </p:cNvSpPr>
          <p:nvPr/>
        </p:nvSpPr>
        <p:spPr>
          <a:xfrm>
            <a:off x="838200" y="5219700"/>
            <a:ext cx="6096000" cy="723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0" i="0">
                <a:solidFill>
                  <a:srgbClr val="FBF3E6"/>
                </a:solidFill>
                <a:latin typeface="Roboto"/>
                <a:ea typeface="Roboto"/>
                <a:cs typeface="Roboto"/>
              </a:rPr>
              <a:t>Corporate-strength APIs for businesses that need control over complex card-payment processing.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9964CF9-93D3-4BCA-BE01-6CEF892D5D49}"/>
              </a:ext>
            </a:extLst>
          </p:cNvPr>
          <p:cNvSpPr>
            <a:spLocks noGrp="1"/>
          </p:cNvSpPr>
          <p:nvPr/>
        </p:nvSpPr>
        <p:spPr>
          <a:xfrm>
            <a:off x="838200" y="6305550"/>
            <a:ext cx="447675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1" i="0" spc="42">
                <a:solidFill>
                  <a:srgbClr val="FFFFFF"/>
                </a:solidFill>
                <a:latin typeface="Gotham"/>
                <a:ea typeface="Gotham"/>
                <a:cs typeface="Gotham"/>
              </a:rPr>
              <a:t>Sales Enablement  ·  iVeri Payment Technologies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19E8CC9-6492-4A7C-927B-B17E8913A4F6}"/>
              </a:ext>
            </a:extLst>
          </p:cNvPr>
          <p:cNvSpPr>
            <a:spLocks noGrp="1"/>
          </p:cNvSpPr>
          <p:nvPr/>
        </p:nvSpPr>
        <p:spPr>
          <a:xfrm>
            <a:off x="5600700" y="6305550"/>
            <a:ext cx="11430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0" i="0">
                <a:solidFill>
                  <a:srgbClr val="FFFFFF">
                    <a:alpha val="70000"/>
                  </a:srgbClr>
                </a:solidFill>
                <a:latin typeface="Roboto"/>
                <a:ea typeface="Roboto"/>
                <a:cs typeface="Roboto"/>
              </a:rPr>
              <a:t>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678261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FA3BB47-C633-4D78-81AC-90BAE23F305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B312C"/>
              </a:gs>
              <a:gs pos="50000">
                <a:srgbClr val="201A18"/>
              </a:gs>
              <a:gs pos="100000">
                <a:srgbClr val="140F0E"/>
              </a:gs>
            </a:gsLst>
            <a:lin ang="270000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5" name="Pictur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96250" y="0"/>
            <a:ext cx="409575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8F5EDB3-CE22-467E-B038-883A09EA0D6F}"/>
              </a:ext>
            </a:extLst>
          </p:cNvPr>
          <p:cNvSpPr>
            <a:spLocks noGrp="1"/>
          </p:cNvSpPr>
          <p:nvPr/>
        </p:nvSpPr>
        <p:spPr>
          <a:xfrm>
            <a:off x="8096250" y="0"/>
            <a:ext cx="1905000" cy="6858000"/>
          </a:xfrm>
          <a:prstGeom prst="rect">
            <a:avLst/>
          </a:prstGeom>
          <a:gradFill>
            <a:gsLst>
              <a:gs pos="0">
                <a:srgbClr val="201A18"/>
              </a:gs>
              <a:gs pos="100000">
                <a:srgbClr val="1B1614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9C54F1-48A0-4824-9D9C-85D31964FA6D}"/>
              </a:ext>
            </a:extLst>
          </p:cNvPr>
          <p:cNvSpPr>
            <a:spLocks noGrp="1"/>
          </p:cNvSpPr>
          <p:nvPr/>
        </p:nvSpPr>
        <p:spPr>
          <a:xfrm>
            <a:off x="8067675" y="0"/>
            <a:ext cx="4095750" cy="6858000"/>
          </a:xfrm>
          <a:prstGeom prst="rect">
            <a:avLst/>
          </a:prstGeom>
          <a:solidFill>
            <a:srgbClr val="9F0107">
              <a:alpha val="1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8" name="Picture 5"/>
          <p:cNvPicPr>
            <a:picLocks noChangeAspect="1"/>
          </p:cNvPicPr>
          <p:nvPr/>
        </p:nvPicPr>
        <p:blipFill>
          <a:blip r:embed="rId4">
            <a:alphaModFix amt="5000"/>
          </a:blip>
          <a:stretch>
            <a:fillRect/>
          </a:stretch>
        </p:blipFill>
        <p:spPr>
          <a:xfrm>
            <a:off x="5334000" y="1287819"/>
            <a:ext cx="3429000" cy="4187112"/>
          </a:xfrm>
          <a:prstGeom prst="rect">
            <a:avLst/>
          </a:prstGeom>
        </p:spPr>
      </p:pic>
      <p:pic>
        <p:nvPicPr>
          <p:cNvPr id="39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609" y="1085850"/>
            <a:ext cx="117006" cy="1428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3268EDD-376E-43D2-8E0D-131E12D851FC}"/>
              </a:ext>
            </a:extLst>
          </p:cNvPr>
          <p:cNvSpPr>
            <a:spLocks noGrp="1"/>
          </p:cNvSpPr>
          <p:nvPr/>
        </p:nvSpPr>
        <p:spPr>
          <a:xfrm>
            <a:off x="1066800" y="101917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0000"/>
                  </a:srgbClr>
                </a:solidFill>
                <a:latin typeface="Gotham"/>
                <a:ea typeface="Gotham"/>
                <a:cs typeface="Gotham"/>
              </a:rPr>
              <a:t>AGENDA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0741D4-3E5F-4955-97BD-9FE56E57980F}"/>
              </a:ext>
            </a:extLst>
          </p:cNvPr>
          <p:cNvSpPr>
            <a:spLocks noGrp="1"/>
          </p:cNvSpPr>
          <p:nvPr/>
        </p:nvSpPr>
        <p:spPr>
          <a:xfrm>
            <a:off x="838200" y="1333500"/>
            <a:ext cx="8953500" cy="1325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350" b="0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 </a:t>
            </a:r>
            <a:r>
              <a:rPr sz="4350" b="0" i="0">
                <a:solidFill>
                  <a:srgbClr val="E8A81C"/>
                </a:solidFill>
                <a:latin typeface="Gotham Light"/>
                <a:ea typeface="Gotham Light"/>
                <a:cs typeface="Gotham Light"/>
              </a:rPr>
              <a:t>what we'll cover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81525E-12A2-46CD-B2C9-DA7B69F0E0A5}"/>
              </a:ext>
            </a:extLst>
          </p:cNvPr>
          <p:cNvSpPr>
            <a:spLocks noGrp="1"/>
          </p:cNvSpPr>
          <p:nvPr/>
        </p:nvSpPr>
        <p:spPr>
          <a:xfrm>
            <a:off x="838200" y="24193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A298DC-30E7-40D2-8254-D1685BA1D5B4}"/>
              </a:ext>
            </a:extLst>
          </p:cNvPr>
          <p:cNvSpPr>
            <a:spLocks noGrp="1"/>
          </p:cNvSpPr>
          <p:nvPr/>
        </p:nvSpPr>
        <p:spPr>
          <a:xfrm>
            <a:off x="1581150" y="24193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What is Enterprise?</a:t>
            </a:r>
          </a:p>
        </p:txBody>
      </p:sp>
      <p:sp>
        <p:nvSpPr>
          <p:cNvPr id="12" name="Connector 11">
            <a:extLst>
              <a:ext uri="{FF2B5EF4-FFF2-40B4-BE49-F238E27FC236}">
                <a16:creationId xmlns:a16="http://schemas.microsoft.com/office/drawing/2014/main" id="{D70B07DB-F9EA-4B86-90C0-70F4513C00B1}"/>
              </a:ext>
            </a:extLst>
          </p:cNvPr>
          <p:cNvSpPr>
            <a:spLocks noGrp="1"/>
          </p:cNvSpPr>
          <p:nvPr/>
        </p:nvSpPr>
        <p:spPr>
          <a:xfrm>
            <a:off x="838200" y="29908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40BD11-F67D-4B7A-ADA5-FB30C17EE4C3}"/>
              </a:ext>
            </a:extLst>
          </p:cNvPr>
          <p:cNvSpPr>
            <a:spLocks noGrp="1"/>
          </p:cNvSpPr>
          <p:nvPr/>
        </p:nvSpPr>
        <p:spPr>
          <a:xfrm>
            <a:off x="838200" y="29908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306C71-6587-492F-8793-22F197AEED36}"/>
              </a:ext>
            </a:extLst>
          </p:cNvPr>
          <p:cNvSpPr>
            <a:spLocks noGrp="1"/>
          </p:cNvSpPr>
          <p:nvPr/>
        </p:nvSpPr>
        <p:spPr>
          <a:xfrm>
            <a:off x="1581150" y="29908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Why businesses choose it</a:t>
            </a:r>
          </a:p>
        </p:txBody>
      </p:sp>
      <p:sp>
        <p:nvSpPr>
          <p:cNvPr id="15" name="Connector 14">
            <a:extLst>
              <a:ext uri="{FF2B5EF4-FFF2-40B4-BE49-F238E27FC236}">
                <a16:creationId xmlns:a16="http://schemas.microsoft.com/office/drawing/2014/main" id="{F6D3193C-5227-4C64-9AE9-7AF0BC289B18}"/>
              </a:ext>
            </a:extLst>
          </p:cNvPr>
          <p:cNvSpPr>
            <a:spLocks noGrp="1"/>
          </p:cNvSpPr>
          <p:nvPr/>
        </p:nvSpPr>
        <p:spPr>
          <a:xfrm>
            <a:off x="838200" y="35623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C96E424-DC78-4B57-BDE1-E2BA4EC9A7FA}"/>
              </a:ext>
            </a:extLst>
          </p:cNvPr>
          <p:cNvSpPr>
            <a:spLocks noGrp="1"/>
          </p:cNvSpPr>
          <p:nvPr/>
        </p:nvSpPr>
        <p:spPr>
          <a:xfrm>
            <a:off x="838200" y="35623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80C441C-23D7-4763-A4AB-EE9F3217DA49}"/>
              </a:ext>
            </a:extLst>
          </p:cNvPr>
          <p:cNvSpPr>
            <a:spLocks noGrp="1"/>
          </p:cNvSpPr>
          <p:nvPr/>
        </p:nvSpPr>
        <p:spPr>
          <a:xfrm>
            <a:off x="1581150" y="35623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Core capabilities</a:t>
            </a:r>
          </a:p>
        </p:txBody>
      </p:sp>
      <p:sp>
        <p:nvSpPr>
          <p:cNvPr id="18" name="Connector 17">
            <a:extLst>
              <a:ext uri="{FF2B5EF4-FFF2-40B4-BE49-F238E27FC236}">
                <a16:creationId xmlns:a16="http://schemas.microsoft.com/office/drawing/2014/main" id="{A9592603-2E31-4893-B2F1-8735229BBAED}"/>
              </a:ext>
            </a:extLst>
          </p:cNvPr>
          <p:cNvSpPr>
            <a:spLocks noGrp="1"/>
          </p:cNvSpPr>
          <p:nvPr/>
        </p:nvSpPr>
        <p:spPr>
          <a:xfrm>
            <a:off x="838200" y="41338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AB3A8E-0F1C-49CA-B355-03579CA04F55}"/>
              </a:ext>
            </a:extLst>
          </p:cNvPr>
          <p:cNvSpPr>
            <a:spLocks noGrp="1"/>
          </p:cNvSpPr>
          <p:nvPr/>
        </p:nvSpPr>
        <p:spPr>
          <a:xfrm>
            <a:off x="838200" y="41338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DBD8B94-6B83-424F-AFB3-560CEFC9A67C}"/>
              </a:ext>
            </a:extLst>
          </p:cNvPr>
          <p:cNvSpPr>
            <a:spLocks noGrp="1"/>
          </p:cNvSpPr>
          <p:nvPr/>
        </p:nvSpPr>
        <p:spPr>
          <a:xfrm>
            <a:off x="1581150" y="41338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Enterprise at a glance</a:t>
            </a:r>
          </a:p>
        </p:txBody>
      </p:sp>
      <p:sp>
        <p:nvSpPr>
          <p:cNvPr id="21" name="Connector 20">
            <a:extLst>
              <a:ext uri="{FF2B5EF4-FFF2-40B4-BE49-F238E27FC236}">
                <a16:creationId xmlns:a16="http://schemas.microsoft.com/office/drawing/2014/main" id="{4ED8421C-4DB1-460A-96E7-4DA673274564}"/>
              </a:ext>
            </a:extLst>
          </p:cNvPr>
          <p:cNvSpPr>
            <a:spLocks noGrp="1"/>
          </p:cNvSpPr>
          <p:nvPr/>
        </p:nvSpPr>
        <p:spPr>
          <a:xfrm>
            <a:off x="838200" y="47053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0061D76-F4B3-433D-8E13-4BE9B7ADE93C}"/>
              </a:ext>
            </a:extLst>
          </p:cNvPr>
          <p:cNvSpPr>
            <a:spLocks noGrp="1"/>
          </p:cNvSpPr>
          <p:nvPr/>
        </p:nvSpPr>
        <p:spPr>
          <a:xfrm>
            <a:off x="838200" y="47053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4117F7C-6A4A-4BDF-8230-A4E05BF009EB}"/>
              </a:ext>
            </a:extLst>
          </p:cNvPr>
          <p:cNvSpPr>
            <a:spLocks noGrp="1"/>
          </p:cNvSpPr>
          <p:nvPr/>
        </p:nvSpPr>
        <p:spPr>
          <a:xfrm>
            <a:off x="1581150" y="47053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Integration journey</a:t>
            </a:r>
          </a:p>
        </p:txBody>
      </p:sp>
      <p:sp>
        <p:nvSpPr>
          <p:cNvPr id="24" name="Connector 23">
            <a:extLst>
              <a:ext uri="{FF2B5EF4-FFF2-40B4-BE49-F238E27FC236}">
                <a16:creationId xmlns:a16="http://schemas.microsoft.com/office/drawing/2014/main" id="{A632E70D-281E-46AF-856D-7E42573957EF}"/>
              </a:ext>
            </a:extLst>
          </p:cNvPr>
          <p:cNvSpPr>
            <a:spLocks noGrp="1"/>
          </p:cNvSpPr>
          <p:nvPr/>
        </p:nvSpPr>
        <p:spPr>
          <a:xfrm>
            <a:off x="838200" y="52768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F9CFE38-4F8C-430D-B1E2-63AD10E6A7EE}"/>
              </a:ext>
            </a:extLst>
          </p:cNvPr>
          <p:cNvSpPr>
            <a:spLocks noGrp="1"/>
          </p:cNvSpPr>
          <p:nvPr/>
        </p:nvSpPr>
        <p:spPr>
          <a:xfrm>
            <a:off x="838200" y="52768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06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9135CCB-67AC-45B5-8F3D-283D7AEC7326}"/>
              </a:ext>
            </a:extLst>
          </p:cNvPr>
          <p:cNvSpPr>
            <a:spLocks noGrp="1"/>
          </p:cNvSpPr>
          <p:nvPr/>
        </p:nvSpPr>
        <p:spPr>
          <a:xfrm>
            <a:off x="1581150" y="52768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Pitch and next steps</a:t>
            </a:r>
          </a:p>
        </p:txBody>
      </p:sp>
      <p:sp>
        <p:nvSpPr>
          <p:cNvPr id="27" name="Connector 26">
            <a:extLst>
              <a:ext uri="{FF2B5EF4-FFF2-40B4-BE49-F238E27FC236}">
                <a16:creationId xmlns:a16="http://schemas.microsoft.com/office/drawing/2014/main" id="{3E191757-F16B-4B10-BE42-83EF9EBAEC1F}"/>
              </a:ext>
            </a:extLst>
          </p:cNvPr>
          <p:cNvSpPr>
            <a:spLocks noGrp="1"/>
          </p:cNvSpPr>
          <p:nvPr/>
        </p:nvSpPr>
        <p:spPr>
          <a:xfrm>
            <a:off x="838200" y="58483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pic>
        <p:nvPicPr>
          <p:cNvPr id="60" name="Picture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6089DFCA-E1DD-4594-9597-E66D7E03F70F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02  /  10</a:t>
            </a:r>
          </a:p>
        </p:txBody>
      </p:sp>
    </p:spTree>
    <p:extLst>
      <p:ext uri="{BB962C8B-B14F-4D97-AF65-F5344CB8AC3E}">
        <p14:creationId xmlns:p14="http://schemas.microsoft.com/office/powerpoint/2010/main" val="1689399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E895A0F-66AD-4DE6-A0EB-ADE9866D4D4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4" name="Pictur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72200" y="0"/>
            <a:ext cx="60198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7618993-4765-4077-A3F8-778E0612742C}"/>
              </a:ext>
            </a:extLst>
          </p:cNvPr>
          <p:cNvSpPr>
            <a:spLocks noGrp="1"/>
          </p:cNvSpPr>
          <p:nvPr/>
        </p:nvSpPr>
        <p:spPr>
          <a:xfrm>
            <a:off x="6172200" y="28575"/>
            <a:ext cx="6019800" cy="6858000"/>
          </a:xfrm>
          <a:prstGeom prst="rect">
            <a:avLst/>
          </a:prstGeom>
          <a:solidFill>
            <a:srgbClr val="9F0107">
              <a:alpha val="2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B56EA4-265C-4B12-851E-426C1BA66262}"/>
              </a:ext>
            </a:extLst>
          </p:cNvPr>
          <p:cNvSpPr>
            <a:spLocks noGrp="1"/>
          </p:cNvSpPr>
          <p:nvPr/>
        </p:nvSpPr>
        <p:spPr>
          <a:xfrm>
            <a:off x="6172200" y="0"/>
            <a:ext cx="2095500" cy="6858000"/>
          </a:xfrm>
          <a:prstGeom prst="rect">
            <a:avLst/>
          </a:prstGeom>
          <a:gradFill>
            <a:gsLst>
              <a:gs pos="0">
                <a:srgbClr val="201A18"/>
              </a:gs>
              <a:gs pos="100000">
                <a:srgbClr val="14100E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7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609" y="800100"/>
            <a:ext cx="117006" cy="1428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8B8C81C-0BBC-4B98-ADC1-E682E9E79436}"/>
              </a:ext>
            </a:extLst>
          </p:cNvPr>
          <p:cNvSpPr>
            <a:spLocks noGrp="1"/>
          </p:cNvSpPr>
          <p:nvPr/>
        </p:nvSpPr>
        <p:spPr>
          <a:xfrm>
            <a:off x="1066800" y="7334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0000"/>
                  </a:srgbClr>
                </a:solidFill>
                <a:latin typeface="Gotham"/>
                <a:ea typeface="Gotham"/>
                <a:cs typeface="Gotham"/>
              </a:rPr>
              <a:t>WHAT IS IVERI ENTERPRISE?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4F6CC4-DDEC-4A18-85D7-928D46D78C75}"/>
              </a:ext>
            </a:extLst>
          </p:cNvPr>
          <p:cNvSpPr>
            <a:spLocks noGrp="1"/>
          </p:cNvSpPr>
          <p:nvPr/>
        </p:nvSpPr>
        <p:spPr>
          <a:xfrm>
            <a:off x="838200" y="1047750"/>
            <a:ext cx="4953000" cy="10972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600" b="0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Payment APIs built for control.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80E960-3473-47D1-B654-B1372D600B6D}"/>
              </a:ext>
            </a:extLst>
          </p:cNvPr>
          <p:cNvSpPr>
            <a:spLocks noGrp="1"/>
          </p:cNvSpPr>
          <p:nvPr/>
        </p:nvSpPr>
        <p:spPr>
          <a:xfrm>
            <a:off x="838200" y="2381250"/>
            <a:ext cx="4762500" cy="1066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3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iVeri Enterprise provides REST and SOAP APIs for businesses that need to integrate transaction processing into the core of their own systems.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FEB19A-F3E4-42B5-9462-1F3656B4FC3A}"/>
              </a:ext>
            </a:extLst>
          </p:cNvPr>
          <p:cNvSpPr>
            <a:spLocks noGrp="1"/>
          </p:cNvSpPr>
          <p:nvPr/>
        </p:nvSpPr>
        <p:spPr>
          <a:xfrm>
            <a:off x="838200" y="3581400"/>
            <a:ext cx="4762500" cy="1066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3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It supports central processing across internet, call-centre, physical point-of-sale and kiosk channels, while giving the merchant control over the payment process.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B11EBD0-8C71-46E6-8682-FF68F1E548BD}"/>
              </a:ext>
            </a:extLst>
          </p:cNvPr>
          <p:cNvSpPr>
            <a:spLocks noGrp="1"/>
          </p:cNvSpPr>
          <p:nvPr/>
        </p:nvSpPr>
        <p:spPr>
          <a:xfrm>
            <a:off x="838200" y="4895850"/>
            <a:ext cx="381000" cy="28575"/>
          </a:xfrm>
          <a:prstGeom prst="rect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579E34-337F-454E-B50F-BC18B27F5B41}"/>
              </a:ext>
            </a:extLst>
          </p:cNvPr>
          <p:cNvSpPr>
            <a:spLocks noGrp="1"/>
          </p:cNvSpPr>
          <p:nvPr/>
        </p:nvSpPr>
        <p:spPr>
          <a:xfrm>
            <a:off x="838200" y="5048250"/>
            <a:ext cx="571500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E8A81C"/>
                </a:solidFill>
                <a:latin typeface="Gotham Light"/>
                <a:ea typeface="Gotham Light"/>
                <a:cs typeface="Gotham Light"/>
              </a:rPr>
              <a:t>“Flexible integration. Central payment control.”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FDCD00-A44E-4591-98E9-9125389A0AA7}"/>
              </a:ext>
            </a:extLst>
          </p:cNvPr>
          <p:cNvSpPr>
            <a:spLocks noGrp="1"/>
          </p:cNvSpPr>
          <p:nvPr/>
        </p:nvSpPr>
        <p:spPr>
          <a:xfrm>
            <a:off x="838200" y="5524500"/>
            <a:ext cx="4953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87">
                <a:solidFill>
                  <a:srgbClr val="FFFFFF">
                    <a:alpha val="60000"/>
                  </a:srgbClr>
                </a:solidFill>
                <a:latin typeface="Gotham"/>
                <a:ea typeface="Gotham"/>
                <a:cs typeface="Gotham"/>
              </a:rPr>
              <a:t>THE ENTERPRISE VALUE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3B4A4A7-42E9-4A75-AE8A-8C94D2BC4933}"/>
              </a:ext>
            </a:extLst>
          </p:cNvPr>
          <p:cNvSpPr>
            <a:spLocks noGrp="1"/>
          </p:cNvSpPr>
          <p:nvPr/>
        </p:nvSpPr>
        <p:spPr>
          <a:xfrm>
            <a:off x="6667500" y="1162050"/>
            <a:ext cx="3429000" cy="762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FEFA37-ABE4-4BB6-9204-F05178EE1342}"/>
              </a:ext>
            </a:extLst>
          </p:cNvPr>
          <p:cNvSpPr>
            <a:spLocks noGrp="1"/>
          </p:cNvSpPr>
          <p:nvPr/>
        </p:nvSpPr>
        <p:spPr>
          <a:xfrm>
            <a:off x="6667500" y="1905000"/>
            <a:ext cx="3429000" cy="2476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75" b="1" i="0" spc="13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API OPTIONS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55F950-AD7E-4132-8BD5-8CD13C34814B}"/>
              </a:ext>
            </a:extLst>
          </p:cNvPr>
          <p:cNvSpPr>
            <a:spLocks noGrp="1"/>
          </p:cNvSpPr>
          <p:nvPr/>
        </p:nvSpPr>
        <p:spPr>
          <a:xfrm>
            <a:off x="6667500" y="2590800"/>
            <a:ext cx="3429000" cy="762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54A821B-0299-46A9-94B6-060183DD4CB0}"/>
              </a:ext>
            </a:extLst>
          </p:cNvPr>
          <p:cNvSpPr>
            <a:spLocks noGrp="1"/>
          </p:cNvSpPr>
          <p:nvPr/>
        </p:nvSpPr>
        <p:spPr>
          <a:xfrm>
            <a:off x="6667500" y="3333750"/>
            <a:ext cx="3429000" cy="2476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75" b="1" i="0" spc="13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PAYMENT CHANNELS</a:t>
            </a:r>
          </a:p>
        </p:txBody>
      </p:sp>
      <p:pic>
        <p:nvPicPr>
          <p:cNvPr id="39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AEB9665-22F9-47E9-BC5A-0B42D4C96F2E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03  /  10</a:t>
            </a:r>
          </a:p>
        </p:txBody>
      </p:sp>
    </p:spTree>
    <p:extLst>
      <p:ext uri="{BB962C8B-B14F-4D97-AF65-F5344CB8AC3E}">
        <p14:creationId xmlns:p14="http://schemas.microsoft.com/office/powerpoint/2010/main" val="146676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868F4ED-34F6-4C0A-B2B7-0FCAC1909E7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6" name="Pictur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as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4094D80-D089-42CD-B47D-B239C698ECF2}"/>
              </a:ext>
            </a:extLst>
          </p:cNvPr>
          <p:cNvSpPr>
            <a:spLocks noGrp="1"/>
          </p:cNvSpPr>
          <p:nvPr/>
        </p:nvSpPr>
        <p:spPr>
          <a:xfrm>
            <a:off x="0" y="19050"/>
            <a:ext cx="12192000" cy="6858000"/>
          </a:xfrm>
          <a:prstGeom prst="rect">
            <a:avLst/>
          </a:prstGeom>
          <a:solidFill>
            <a:srgbClr val="9F0107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C14D9A-BB1E-4290-B095-8DDB4184861B}"/>
              </a:ext>
            </a:extLst>
          </p:cNvPr>
          <p:cNvSpPr>
            <a:spLocks noGrp="1"/>
          </p:cNvSpPr>
          <p:nvPr/>
        </p:nvSpPr>
        <p:spPr>
          <a:xfrm>
            <a:off x="0" y="392"/>
            <a:ext cx="12192000" cy="6858000"/>
          </a:xfrm>
          <a:prstGeom prst="rect">
            <a:avLst/>
          </a:prstGeom>
          <a:gradFill>
            <a:gsLst>
              <a:gs pos="0">
                <a:srgbClr val="201A18">
                  <a:alpha val="85000"/>
                </a:srgbClr>
              </a:gs>
              <a:gs pos="50000">
                <a:srgbClr val="14100E">
                  <a:alpha val="0"/>
                </a:srgbClr>
              </a:gs>
              <a:gs pos="100000">
                <a:srgbClr val="201A18">
                  <a:alpha val="80000"/>
                </a:srgbClr>
              </a:gs>
            </a:gsLst>
            <a:lin ang="270000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462FCF-02AE-4B2D-A9AE-05D06A18B3CA}"/>
              </a:ext>
            </a:extLst>
          </p:cNvPr>
          <p:cNvSpPr>
            <a:spLocks noGrp="1"/>
          </p:cNvSpPr>
          <p:nvPr/>
        </p:nvSpPr>
        <p:spPr>
          <a:xfrm>
            <a:off x="5334000" y="0"/>
            <a:ext cx="6858000" cy="6858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9000" b="0" i="0" dirty="0">
                <a:solidFill>
                  <a:srgbClr val="FFFFFF">
                    <a:alpha val="12000"/>
                  </a:srgbClr>
                </a:solidFill>
                <a:latin typeface="Gotham Thin"/>
                <a:ea typeface="Gotham Thin"/>
                <a:cs typeface="Gotham Thin"/>
              </a:rPr>
              <a:t>02</a:t>
            </a:r>
          </a:p>
        </p:txBody>
      </p:sp>
      <p:pic>
        <p:nvPicPr>
          <p:cNvPr id="20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4767295"/>
            <a:ext cx="990600" cy="1209610"/>
          </a:xfrm>
          <a:prstGeom prst="rect">
            <a:avLst/>
          </a:prstGeom>
        </p:spPr>
      </p:pic>
      <p:pic>
        <p:nvPicPr>
          <p:cNvPr id="21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1609" y="1085850"/>
            <a:ext cx="117006" cy="1428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E8180EF-DA2F-449D-A5B6-AAB04755B26E}"/>
              </a:ext>
            </a:extLst>
          </p:cNvPr>
          <p:cNvSpPr>
            <a:spLocks noGrp="1"/>
          </p:cNvSpPr>
          <p:nvPr/>
        </p:nvSpPr>
        <p:spPr>
          <a:xfrm>
            <a:off x="1066800" y="101917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90000"/>
                  </a:srgbClr>
                </a:solidFill>
                <a:latin typeface="Gotham"/>
                <a:ea typeface="Gotham"/>
                <a:cs typeface="Gotham"/>
              </a:rPr>
              <a:t>SECTION  ·  02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B37B63-85AF-46E1-B939-B29032A3F6E8}"/>
              </a:ext>
            </a:extLst>
          </p:cNvPr>
          <p:cNvSpPr>
            <a:spLocks noGrp="1"/>
          </p:cNvSpPr>
          <p:nvPr/>
        </p:nvSpPr>
        <p:spPr>
          <a:xfrm>
            <a:off x="838200" y="2019300"/>
            <a:ext cx="9525000" cy="2857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Why</a:t>
            </a:r>
          </a:p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00" b="0" i="0">
                <a:solidFill>
                  <a:srgbClr val="E8A81C"/>
                </a:solidFill>
                <a:latin typeface="Gotham Light"/>
                <a:ea typeface="Gotham Light"/>
                <a:cs typeface="Gotham Light"/>
              </a:rPr>
              <a:t>Enterprise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1BCF3B-6E1C-4B26-85EE-8AA5BDEF8BB6}"/>
              </a:ext>
            </a:extLst>
          </p:cNvPr>
          <p:cNvSpPr>
            <a:spLocks noGrp="1"/>
          </p:cNvSpPr>
          <p:nvPr/>
        </p:nvSpPr>
        <p:spPr>
          <a:xfrm>
            <a:off x="2171700" y="4914900"/>
            <a:ext cx="5334000" cy="838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0" i="0">
                <a:solidFill>
                  <a:srgbClr val="FBF3E6"/>
                </a:solidFill>
                <a:latin typeface="Roboto"/>
                <a:ea typeface="Roboto"/>
                <a:cs typeface="Roboto"/>
              </a:rPr>
              <a:t>Designed for businesses that need customised payment processing across several customer touchpoints.</a:t>
            </a:r>
          </a:p>
        </p:txBody>
      </p:sp>
    </p:spTree>
    <p:extLst>
      <p:ext uri="{BB962C8B-B14F-4D97-AF65-F5344CB8AC3E}">
        <p14:creationId xmlns:p14="http://schemas.microsoft.com/office/powerpoint/2010/main" val="240179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888506D-D92F-4B6D-9132-C9BA8112570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A6BB7D-7B41-1733-F886-FF9E5CCFE65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42" y="0"/>
            <a:ext cx="12272945" cy="70866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4FE915C-6051-46A0-A6C8-7EF7D285DAEC}"/>
              </a:ext>
            </a:extLst>
          </p:cNvPr>
          <p:cNvSpPr>
            <a:spLocks noGrp="1"/>
          </p:cNvSpPr>
          <p:nvPr/>
        </p:nvSpPr>
        <p:spPr>
          <a:xfrm>
            <a:off x="-4763" y="-9144"/>
            <a:ext cx="12192000" cy="6858000"/>
          </a:xfrm>
          <a:prstGeom prst="rect">
            <a:avLst/>
          </a:prstGeom>
          <a:solidFill>
            <a:srgbClr val="201A18">
              <a:alpha val="7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2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762000"/>
            <a:ext cx="117006" cy="142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77EDEE-4404-474F-BA2E-4363A4A524E3}"/>
              </a:ext>
            </a:extLst>
          </p:cNvPr>
          <p:cNvSpPr>
            <a:spLocks noGrp="1"/>
          </p:cNvSpPr>
          <p:nvPr/>
        </p:nvSpPr>
        <p:spPr>
          <a:xfrm>
            <a:off x="1066800" y="6953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0000"/>
                  </a:srgbClr>
                </a:solidFill>
                <a:latin typeface="Gotham"/>
                <a:ea typeface="Gotham"/>
                <a:cs typeface="Gotham"/>
              </a:rPr>
              <a:t>WHY BUSINESSES CHOOSE ENTERPRISE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3DC2EA-6E22-44AB-8442-3874D3EDEAAA}"/>
              </a:ext>
            </a:extLst>
          </p:cNvPr>
          <p:cNvSpPr>
            <a:spLocks noGrp="1"/>
          </p:cNvSpPr>
          <p:nvPr/>
        </p:nvSpPr>
        <p:spPr>
          <a:xfrm>
            <a:off x="838200" y="1009650"/>
            <a:ext cx="8953500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750" b="0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Control across payment channels.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AAD8C9DA-EA31-41A0-9B61-E364B8FEEA1B}"/>
              </a:ext>
            </a:extLst>
          </p:cNvPr>
          <p:cNvSpPr>
            <a:spLocks noGrp="1"/>
          </p:cNvSpPr>
          <p:nvPr/>
        </p:nvSpPr>
        <p:spPr>
          <a:xfrm>
            <a:off x="838200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82912E3-CFB1-4F72-A437-92CF36A88B1C}"/>
              </a:ext>
            </a:extLst>
          </p:cNvPr>
          <p:cNvSpPr>
            <a:spLocks noGrp="1"/>
          </p:cNvSpPr>
          <p:nvPr/>
        </p:nvSpPr>
        <p:spPr>
          <a:xfrm>
            <a:off x="838200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96F811D-D01C-4A32-965A-D7CCA7F5237E}"/>
              </a:ext>
            </a:extLst>
          </p:cNvPr>
          <p:cNvSpPr>
            <a:spLocks noGrp="1"/>
          </p:cNvSpPr>
          <p:nvPr/>
        </p:nvSpPr>
        <p:spPr>
          <a:xfrm>
            <a:off x="3286125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F4B4586-9350-4942-A15B-87A476B0F85C}"/>
              </a:ext>
            </a:extLst>
          </p:cNvPr>
          <p:cNvSpPr>
            <a:spLocks noGrp="1"/>
          </p:cNvSpPr>
          <p:nvPr/>
        </p:nvSpPr>
        <p:spPr>
          <a:xfrm>
            <a:off x="1162050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Integration flexibility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14E495F-B842-4E3C-A9D7-2C28AE1639FE}"/>
              </a:ext>
            </a:extLst>
          </p:cNvPr>
          <p:cNvSpPr>
            <a:spLocks noGrp="1"/>
          </p:cNvSpPr>
          <p:nvPr/>
        </p:nvSpPr>
        <p:spPr>
          <a:xfrm>
            <a:off x="1162050" y="3790950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Choose REST or SOAP and integrate transaction processing into the systems that already run the business.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1C6BFF0C-6151-40D6-8FED-E00E09AB3395}"/>
              </a:ext>
            </a:extLst>
          </p:cNvPr>
          <p:cNvSpPr>
            <a:spLocks noGrp="1"/>
          </p:cNvSpPr>
          <p:nvPr/>
        </p:nvSpPr>
        <p:spPr>
          <a:xfrm>
            <a:off x="4429125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8F70097B-249F-4A7A-AE8C-CFDBB4F3653F}"/>
              </a:ext>
            </a:extLst>
          </p:cNvPr>
          <p:cNvSpPr>
            <a:spLocks noGrp="1"/>
          </p:cNvSpPr>
          <p:nvPr/>
        </p:nvSpPr>
        <p:spPr>
          <a:xfrm>
            <a:off x="4429125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9C30D15-6C11-4B7A-A886-CE081D64B520}"/>
              </a:ext>
            </a:extLst>
          </p:cNvPr>
          <p:cNvSpPr>
            <a:spLocks noGrp="1"/>
          </p:cNvSpPr>
          <p:nvPr/>
        </p:nvSpPr>
        <p:spPr>
          <a:xfrm>
            <a:off x="6877050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9613E64-9AC4-4FBD-B72E-9E42E8D983E7}"/>
              </a:ext>
            </a:extLst>
          </p:cNvPr>
          <p:cNvSpPr>
            <a:spLocks noGrp="1"/>
          </p:cNvSpPr>
          <p:nvPr/>
        </p:nvSpPr>
        <p:spPr>
          <a:xfrm>
            <a:off x="4752975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Central processing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D2792F8-4D81-4E89-816F-825AA381A49E}"/>
              </a:ext>
            </a:extLst>
          </p:cNvPr>
          <p:cNvSpPr>
            <a:spLocks noGrp="1"/>
          </p:cNvSpPr>
          <p:nvPr/>
        </p:nvSpPr>
        <p:spPr>
          <a:xfrm>
            <a:off x="4752975" y="3790950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Process payments from internet, call-centre, point-of-sale and kiosk channels through one enterprise solution.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F0EA20B4-9DB1-41FD-9265-981E0B45A928}"/>
              </a:ext>
            </a:extLst>
          </p:cNvPr>
          <p:cNvSpPr>
            <a:spLocks noGrp="1"/>
          </p:cNvSpPr>
          <p:nvPr/>
        </p:nvSpPr>
        <p:spPr>
          <a:xfrm>
            <a:off x="8020050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3EEF6F9D-638E-431F-AB5C-21EF5EBD103E}"/>
              </a:ext>
            </a:extLst>
          </p:cNvPr>
          <p:cNvSpPr>
            <a:spLocks noGrp="1"/>
          </p:cNvSpPr>
          <p:nvPr/>
        </p:nvSpPr>
        <p:spPr>
          <a:xfrm>
            <a:off x="8020050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5EC0873-0BAA-4A88-84E4-A9558A880975}"/>
              </a:ext>
            </a:extLst>
          </p:cNvPr>
          <p:cNvSpPr>
            <a:spLocks noGrp="1"/>
          </p:cNvSpPr>
          <p:nvPr/>
        </p:nvSpPr>
        <p:spPr>
          <a:xfrm>
            <a:off x="10467975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8303133-F370-48DC-99FF-A5647AC4B4A7}"/>
              </a:ext>
            </a:extLst>
          </p:cNvPr>
          <p:cNvSpPr>
            <a:spLocks noGrp="1"/>
          </p:cNvSpPr>
          <p:nvPr/>
        </p:nvSpPr>
        <p:spPr>
          <a:xfrm>
            <a:off x="8343900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Transaction control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823E3BC-29A3-4C0D-B6F8-A959942F7EFF}"/>
              </a:ext>
            </a:extLst>
          </p:cNvPr>
          <p:cNvSpPr>
            <a:spLocks noGrp="1"/>
          </p:cNvSpPr>
          <p:nvPr/>
        </p:nvSpPr>
        <p:spPr>
          <a:xfrm>
            <a:off x="8343900" y="3790950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Support sales, refunds, authorisations, reversals, captures and voids, with reporting and transaction lookup.</a:t>
            </a:r>
          </a:p>
        </p:txBody>
      </p:sp>
      <p:pic>
        <p:nvPicPr>
          <p:cNvPr id="89" name="Picture 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FD0AE6B7-3C9A-49F7-A9DD-7E5F38C56804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05  /  10</a:t>
            </a:r>
          </a:p>
        </p:txBody>
      </p:sp>
    </p:spTree>
    <p:extLst>
      <p:ext uri="{BB962C8B-B14F-4D97-AF65-F5344CB8AC3E}">
        <p14:creationId xmlns:p14="http://schemas.microsoft.com/office/powerpoint/2010/main" val="1861345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EA48A92-092C-4A43-BF88-16A6839A921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9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09800"/>
            <a:ext cx="12192000" cy="46482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D04AF20-96E6-4B12-9730-908B3279FB4E}"/>
              </a:ext>
            </a:extLst>
          </p:cNvPr>
          <p:cNvSpPr>
            <a:spLocks noGrp="1"/>
          </p:cNvSpPr>
          <p:nvPr/>
        </p:nvSpPr>
        <p:spPr>
          <a:xfrm>
            <a:off x="0" y="2209800"/>
            <a:ext cx="12192000" cy="4648200"/>
          </a:xfrm>
          <a:prstGeom prst="rect">
            <a:avLst/>
          </a:prstGeom>
          <a:gradFill>
            <a:gsLst>
              <a:gs pos="0">
                <a:srgbClr val="201A18"/>
              </a:gs>
              <a:gs pos="100000">
                <a:srgbClr val="201A18">
                  <a:alpha val="55000"/>
                </a:srgbClr>
              </a:gs>
            </a:gsLst>
            <a:lin ang="540000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1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800100"/>
            <a:ext cx="117006" cy="142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88F980-B7DA-4FEB-A14B-4102F7783CF0}"/>
              </a:ext>
            </a:extLst>
          </p:cNvPr>
          <p:cNvSpPr>
            <a:spLocks noGrp="1"/>
          </p:cNvSpPr>
          <p:nvPr/>
        </p:nvSpPr>
        <p:spPr>
          <a:xfrm>
            <a:off x="1066800" y="7334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5000"/>
                  </a:srgbClr>
                </a:solidFill>
                <a:latin typeface="Gotham"/>
                <a:ea typeface="Gotham"/>
                <a:cs typeface="Gotham"/>
              </a:rPr>
              <a:t>ENTERPRISE AT A GLANCE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5594C6-D845-4465-A215-0BD1C8655DCA}"/>
              </a:ext>
            </a:extLst>
          </p:cNvPr>
          <p:cNvSpPr>
            <a:spLocks noGrp="1"/>
          </p:cNvSpPr>
          <p:nvPr/>
        </p:nvSpPr>
        <p:spPr>
          <a:xfrm>
            <a:off x="838200" y="1047750"/>
            <a:ext cx="8953500" cy="11887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900" b="0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A flexible foundation for complex payments.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B69AFF-AEA1-4A4B-A89A-17B94FB66C73}"/>
              </a:ext>
            </a:extLst>
          </p:cNvPr>
          <p:cNvSpPr>
            <a:spLocks noGrp="1"/>
          </p:cNvSpPr>
          <p:nvPr/>
        </p:nvSpPr>
        <p:spPr>
          <a:xfrm>
            <a:off x="990600" y="2612554"/>
            <a:ext cx="2419350" cy="876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11BDE7-3860-49AF-BB88-232002C9074A}"/>
              </a:ext>
            </a:extLst>
          </p:cNvPr>
          <p:cNvSpPr>
            <a:spLocks noGrp="1"/>
          </p:cNvSpPr>
          <p:nvPr/>
        </p:nvSpPr>
        <p:spPr>
          <a:xfrm>
            <a:off x="1009650" y="3546004"/>
            <a:ext cx="238125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1" i="0" spc="7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APIS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418B14-B264-471C-B6E0-392F0CBE3CBB}"/>
              </a:ext>
            </a:extLst>
          </p:cNvPr>
          <p:cNvSpPr>
            <a:spLocks noGrp="1"/>
          </p:cNvSpPr>
          <p:nvPr/>
        </p:nvSpPr>
        <p:spPr>
          <a:xfrm>
            <a:off x="1009650" y="3850804"/>
            <a:ext cx="234315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0" i="0">
                <a:solidFill>
                  <a:srgbClr val="FFFFFF">
                    <a:alpha val="80000"/>
                  </a:srgbClr>
                </a:solidFill>
                <a:latin typeface="Roboto"/>
                <a:ea typeface="Roboto"/>
                <a:cs typeface="Roboto"/>
              </a:rPr>
              <a:t>REST and SOAP</a:t>
            </a:r>
          </a:p>
        </p:txBody>
      </p:sp>
      <p:sp>
        <p:nvSpPr>
          <p:cNvPr id="11" name="Connector 10">
            <a:extLst>
              <a:ext uri="{FF2B5EF4-FFF2-40B4-BE49-F238E27FC236}">
                <a16:creationId xmlns:a16="http://schemas.microsoft.com/office/drawing/2014/main" id="{0F291F48-9358-4B12-8E78-51DB00648FD0}"/>
              </a:ext>
            </a:extLst>
          </p:cNvPr>
          <p:cNvSpPr>
            <a:spLocks noGrp="1"/>
          </p:cNvSpPr>
          <p:nvPr/>
        </p:nvSpPr>
        <p:spPr>
          <a:xfrm>
            <a:off x="3448050" y="2764954"/>
            <a:ext cx="0" cy="1733550"/>
          </a:xfrm>
          <a:prstGeom prst="line">
            <a:avLst/>
          </a:prstGeom>
          <a:ln w="13334">
            <a:solidFill>
              <a:srgbClr val="FFFFFF">
                <a:alpha val="2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33C526-31D5-40CF-ADBF-0087F9F3EDA9}"/>
              </a:ext>
            </a:extLst>
          </p:cNvPr>
          <p:cNvSpPr>
            <a:spLocks noGrp="1"/>
          </p:cNvSpPr>
          <p:nvPr/>
        </p:nvSpPr>
        <p:spPr>
          <a:xfrm>
            <a:off x="3619500" y="2612554"/>
            <a:ext cx="2419350" cy="876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207309-6A11-4549-8981-61920CD87B50}"/>
              </a:ext>
            </a:extLst>
          </p:cNvPr>
          <p:cNvSpPr>
            <a:spLocks noGrp="1"/>
          </p:cNvSpPr>
          <p:nvPr/>
        </p:nvSpPr>
        <p:spPr>
          <a:xfrm>
            <a:off x="3638550" y="3546004"/>
            <a:ext cx="238125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1" i="0" spc="7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CHANNELS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0599B5-480E-47CD-BAE3-1A4F6DEB4C2F}"/>
              </a:ext>
            </a:extLst>
          </p:cNvPr>
          <p:cNvSpPr>
            <a:spLocks noGrp="1"/>
          </p:cNvSpPr>
          <p:nvPr/>
        </p:nvSpPr>
        <p:spPr>
          <a:xfrm>
            <a:off x="3638550" y="3850804"/>
            <a:ext cx="234315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0" i="0">
                <a:solidFill>
                  <a:srgbClr val="FFFFFF">
                    <a:alpha val="80000"/>
                  </a:srgbClr>
                </a:solidFill>
                <a:latin typeface="Roboto"/>
                <a:ea typeface="Roboto"/>
                <a:cs typeface="Roboto"/>
              </a:rPr>
              <a:t>processed centrally</a:t>
            </a:r>
          </a:p>
        </p:txBody>
      </p:sp>
      <p:sp>
        <p:nvSpPr>
          <p:cNvPr id="15" name="Connector 14">
            <a:extLst>
              <a:ext uri="{FF2B5EF4-FFF2-40B4-BE49-F238E27FC236}">
                <a16:creationId xmlns:a16="http://schemas.microsoft.com/office/drawing/2014/main" id="{F9B5CEB5-83D5-43BC-91D2-5BF8A941277F}"/>
              </a:ext>
            </a:extLst>
          </p:cNvPr>
          <p:cNvSpPr>
            <a:spLocks noGrp="1"/>
          </p:cNvSpPr>
          <p:nvPr/>
        </p:nvSpPr>
        <p:spPr>
          <a:xfrm>
            <a:off x="6076950" y="2764954"/>
            <a:ext cx="0" cy="1733550"/>
          </a:xfrm>
          <a:prstGeom prst="line">
            <a:avLst/>
          </a:prstGeom>
          <a:ln w="13334">
            <a:solidFill>
              <a:srgbClr val="FFFFFF">
                <a:alpha val="2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2A24411-05C1-40ED-92BA-2E64E5493F9E}"/>
              </a:ext>
            </a:extLst>
          </p:cNvPr>
          <p:cNvSpPr>
            <a:spLocks noGrp="1"/>
          </p:cNvSpPr>
          <p:nvPr/>
        </p:nvSpPr>
        <p:spPr>
          <a:xfrm>
            <a:off x="6248400" y="2612554"/>
            <a:ext cx="2419350" cy="876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CARD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1AD3C8-5830-4262-BB83-7425B2794FDD}"/>
              </a:ext>
            </a:extLst>
          </p:cNvPr>
          <p:cNvSpPr>
            <a:spLocks noGrp="1"/>
          </p:cNvSpPr>
          <p:nvPr/>
        </p:nvSpPr>
        <p:spPr>
          <a:xfrm>
            <a:off x="6267450" y="3546004"/>
            <a:ext cx="238125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1" i="0" spc="7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TOKENS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4A385A3-DBEF-4612-8915-961F26C3A29E}"/>
              </a:ext>
            </a:extLst>
          </p:cNvPr>
          <p:cNvSpPr>
            <a:spLocks noGrp="1"/>
          </p:cNvSpPr>
          <p:nvPr/>
        </p:nvSpPr>
        <p:spPr>
          <a:xfrm>
            <a:off x="6267450" y="3850804"/>
            <a:ext cx="234315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0" i="0">
                <a:solidFill>
                  <a:srgbClr val="FFFFFF">
                    <a:alpha val="80000"/>
                  </a:srgbClr>
                </a:solidFill>
                <a:latin typeface="Roboto"/>
                <a:ea typeface="Roboto"/>
                <a:cs typeface="Roboto"/>
              </a:rPr>
              <a:t>supported by both APIs</a:t>
            </a:r>
          </a:p>
        </p:txBody>
      </p:sp>
      <p:sp>
        <p:nvSpPr>
          <p:cNvPr id="19" name="Connector 18">
            <a:extLst>
              <a:ext uri="{FF2B5EF4-FFF2-40B4-BE49-F238E27FC236}">
                <a16:creationId xmlns:a16="http://schemas.microsoft.com/office/drawing/2014/main" id="{FC807EFB-8C15-4DCC-9EDA-7807370EED02}"/>
              </a:ext>
            </a:extLst>
          </p:cNvPr>
          <p:cNvSpPr>
            <a:spLocks noGrp="1"/>
          </p:cNvSpPr>
          <p:nvPr/>
        </p:nvSpPr>
        <p:spPr>
          <a:xfrm>
            <a:off x="8705850" y="2764954"/>
            <a:ext cx="0" cy="1733550"/>
          </a:xfrm>
          <a:prstGeom prst="line">
            <a:avLst/>
          </a:prstGeom>
          <a:ln w="13334">
            <a:solidFill>
              <a:srgbClr val="FFFFFF">
                <a:alpha val="2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F5515F-ACEC-47BD-8A78-46BD31FB8C53}"/>
              </a:ext>
            </a:extLst>
          </p:cNvPr>
          <p:cNvSpPr>
            <a:spLocks noGrp="1"/>
          </p:cNvSpPr>
          <p:nvPr/>
        </p:nvSpPr>
        <p:spPr>
          <a:xfrm>
            <a:off x="8877300" y="2612554"/>
            <a:ext cx="2419350" cy="876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LIVE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D3DE276-1456-4410-8FC1-2521323B7400}"/>
              </a:ext>
            </a:extLst>
          </p:cNvPr>
          <p:cNvSpPr>
            <a:spLocks noGrp="1"/>
          </p:cNvSpPr>
          <p:nvPr/>
        </p:nvSpPr>
        <p:spPr>
          <a:xfrm>
            <a:off x="8896350" y="3546004"/>
            <a:ext cx="238125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1" i="0" spc="7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NOTICES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140E27C-6A72-44C8-A9D2-6876990A6308}"/>
              </a:ext>
            </a:extLst>
          </p:cNvPr>
          <p:cNvSpPr>
            <a:spLocks noGrp="1"/>
          </p:cNvSpPr>
          <p:nvPr/>
        </p:nvSpPr>
        <p:spPr>
          <a:xfrm>
            <a:off x="8896350" y="3850804"/>
            <a:ext cx="234315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0" i="0">
                <a:solidFill>
                  <a:srgbClr val="FFFFFF">
                    <a:alpha val="80000"/>
                  </a:srgbClr>
                </a:solidFill>
                <a:latin typeface="Roboto"/>
                <a:ea typeface="Roboto"/>
                <a:cs typeface="Roboto"/>
              </a:rPr>
              <a:t>webhook support</a:t>
            </a:r>
          </a:p>
        </p:txBody>
      </p:sp>
      <p:pic>
        <p:nvPicPr>
          <p:cNvPr id="49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FCA585EB-2592-4BE6-8CBB-B35F1DA759E1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06  /  10</a:t>
            </a:r>
          </a:p>
        </p:txBody>
      </p:sp>
    </p:spTree>
    <p:extLst>
      <p:ext uri="{BB962C8B-B14F-4D97-AF65-F5344CB8AC3E}">
        <p14:creationId xmlns:p14="http://schemas.microsoft.com/office/powerpoint/2010/main" val="1645099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139CC66-AF3E-4483-89AF-8D4FB852C51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9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D7CEED3-62EF-4B01-86D0-229355C56F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1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800100"/>
            <a:ext cx="117006" cy="142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C0EB14-3019-4582-A99B-742D7FF66D2F}"/>
              </a:ext>
            </a:extLst>
          </p:cNvPr>
          <p:cNvSpPr>
            <a:spLocks noGrp="1"/>
          </p:cNvSpPr>
          <p:nvPr/>
        </p:nvSpPr>
        <p:spPr>
          <a:xfrm>
            <a:off x="1066800" y="7334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5000"/>
                  </a:srgbClr>
                </a:solidFill>
                <a:latin typeface="Gotham"/>
                <a:ea typeface="Gotham"/>
                <a:cs typeface="Gotham"/>
              </a:rPr>
              <a:t>ENTERPRISE INTEGRATION JOURNEY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386AE2-8608-43ED-A4EF-C6105562CFD6}"/>
              </a:ext>
            </a:extLst>
          </p:cNvPr>
          <p:cNvSpPr>
            <a:spLocks noGrp="1"/>
          </p:cNvSpPr>
          <p:nvPr/>
        </p:nvSpPr>
        <p:spPr>
          <a:xfrm>
            <a:off x="838200" y="1047750"/>
            <a:ext cx="8953500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750" b="0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From API choice to payment control.</a:t>
            </a:r>
          </a:p>
        </p:txBody>
      </p:sp>
      <p:sp>
        <p:nvSpPr>
          <p:cNvPr id="8" name="Connector 7">
            <a:extLst>
              <a:ext uri="{FF2B5EF4-FFF2-40B4-BE49-F238E27FC236}">
                <a16:creationId xmlns:a16="http://schemas.microsoft.com/office/drawing/2014/main" id="{1973C274-6B9B-4B8C-B3C9-F6277D24D489}"/>
              </a:ext>
            </a:extLst>
          </p:cNvPr>
          <p:cNvSpPr>
            <a:spLocks noGrp="1"/>
          </p:cNvSpPr>
          <p:nvPr/>
        </p:nvSpPr>
        <p:spPr>
          <a:xfrm>
            <a:off x="2152650" y="2647950"/>
            <a:ext cx="7886700" cy="0"/>
          </a:xfrm>
          <a:prstGeom prst="line">
            <a:avLst/>
          </a:prstGeom>
          <a:ln w="19050">
            <a:solidFill>
              <a:srgbClr val="FFFFFF">
                <a:alpha val="2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6AB048F-A7B8-461D-AE07-FE44B2FF6A96}"/>
              </a:ext>
            </a:extLst>
          </p:cNvPr>
          <p:cNvSpPr>
            <a:spLocks noGrp="1"/>
          </p:cNvSpPr>
          <p:nvPr/>
        </p:nvSpPr>
        <p:spPr>
          <a:xfrm>
            <a:off x="1876425" y="2371725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6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1245" y="2524125"/>
            <a:ext cx="202811" cy="2476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4391783-18A2-4CD6-ABDF-DBC239B032C0}"/>
              </a:ext>
            </a:extLst>
          </p:cNvPr>
          <p:cNvSpPr>
            <a:spLocks noGrp="1"/>
          </p:cNvSpPr>
          <p:nvPr/>
        </p:nvSpPr>
        <p:spPr>
          <a:xfrm>
            <a:off x="933450" y="3162300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B60FB3-BE24-4CA0-A907-CA5A60680E0D}"/>
              </a:ext>
            </a:extLst>
          </p:cNvPr>
          <p:cNvSpPr>
            <a:spLocks noGrp="1"/>
          </p:cNvSpPr>
          <p:nvPr/>
        </p:nvSpPr>
        <p:spPr>
          <a:xfrm>
            <a:off x="933450" y="3448050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Choose the API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052488-8B67-4039-8BFC-733AFC09C378}"/>
              </a:ext>
            </a:extLst>
          </p:cNvPr>
          <p:cNvSpPr>
            <a:spLocks noGrp="1"/>
          </p:cNvSpPr>
          <p:nvPr/>
        </p:nvSpPr>
        <p:spPr>
          <a:xfrm>
            <a:off x="1009650" y="4093907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Select the REST or SOAP API according to the business architecture and required features.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75D1AE6-6DBF-4315-901B-91A38008F16D}"/>
              </a:ext>
            </a:extLst>
          </p:cNvPr>
          <p:cNvSpPr>
            <a:spLocks noGrp="1"/>
          </p:cNvSpPr>
          <p:nvPr/>
        </p:nvSpPr>
        <p:spPr>
          <a:xfrm>
            <a:off x="4505325" y="2371725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1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145" y="2524125"/>
            <a:ext cx="202811" cy="24765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A9662C7-2609-4ACD-9918-87C839E557AB}"/>
              </a:ext>
            </a:extLst>
          </p:cNvPr>
          <p:cNvSpPr>
            <a:spLocks noGrp="1"/>
          </p:cNvSpPr>
          <p:nvPr/>
        </p:nvSpPr>
        <p:spPr>
          <a:xfrm>
            <a:off x="3562350" y="3162300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8908A7-E70A-4E35-B057-39CC1E89991F}"/>
              </a:ext>
            </a:extLst>
          </p:cNvPr>
          <p:cNvSpPr>
            <a:spLocks noGrp="1"/>
          </p:cNvSpPr>
          <p:nvPr/>
        </p:nvSpPr>
        <p:spPr>
          <a:xfrm>
            <a:off x="3562350" y="3448050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Connect core systems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30755D1-0CB2-448F-8F83-104A06C63413}"/>
              </a:ext>
            </a:extLst>
          </p:cNvPr>
          <p:cNvSpPr>
            <a:spLocks noGrp="1"/>
          </p:cNvSpPr>
          <p:nvPr/>
        </p:nvSpPr>
        <p:spPr>
          <a:xfrm>
            <a:off x="3638550" y="4093907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Embed payment processing into the merchant's applications and operational workflows.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631A5B9-80DF-457B-BB1B-D148ED8D238E}"/>
              </a:ext>
            </a:extLst>
          </p:cNvPr>
          <p:cNvSpPr>
            <a:spLocks noGrp="1"/>
          </p:cNvSpPr>
          <p:nvPr/>
        </p:nvSpPr>
        <p:spPr>
          <a:xfrm>
            <a:off x="7134225" y="2371725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6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9045" y="2524125"/>
            <a:ext cx="202811" cy="24765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8E2815E-DD70-4E3B-9D34-159642F8C90A}"/>
              </a:ext>
            </a:extLst>
          </p:cNvPr>
          <p:cNvSpPr>
            <a:spLocks noGrp="1"/>
          </p:cNvSpPr>
          <p:nvPr/>
        </p:nvSpPr>
        <p:spPr>
          <a:xfrm>
            <a:off x="6191250" y="3162300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B3FB240-61E4-417B-AA7D-D878A0CAA2D7}"/>
              </a:ext>
            </a:extLst>
          </p:cNvPr>
          <p:cNvSpPr>
            <a:spLocks noGrp="1"/>
          </p:cNvSpPr>
          <p:nvPr/>
        </p:nvSpPr>
        <p:spPr>
          <a:xfrm>
            <a:off x="6191250" y="3448050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Process each channel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81D9234-6229-4128-80CD-78D5EB303C74}"/>
              </a:ext>
            </a:extLst>
          </p:cNvPr>
          <p:cNvSpPr>
            <a:spLocks noGrp="1"/>
          </p:cNvSpPr>
          <p:nvPr/>
        </p:nvSpPr>
        <p:spPr>
          <a:xfrm>
            <a:off x="6267450" y="4093907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 dirty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Route internet, call-</a:t>
            </a:r>
            <a:r>
              <a:rPr sz="1087" b="0" i="0" dirty="0" err="1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centre</a:t>
            </a:r>
            <a:r>
              <a:rPr sz="1087" b="0" i="0" dirty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, point-of-sale and kiosk transactions through Enterprise.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C64F8B7-E269-4F59-993A-C6C7FB67F7A4}"/>
              </a:ext>
            </a:extLst>
          </p:cNvPr>
          <p:cNvSpPr>
            <a:spLocks noGrp="1"/>
          </p:cNvSpPr>
          <p:nvPr/>
        </p:nvSpPr>
        <p:spPr>
          <a:xfrm>
            <a:off x="9763125" y="2371725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61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7945" y="2524125"/>
            <a:ext cx="202811" cy="24765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1A9EADA-7E8F-4A13-8AA7-9FA1462B7523}"/>
              </a:ext>
            </a:extLst>
          </p:cNvPr>
          <p:cNvSpPr>
            <a:spLocks noGrp="1"/>
          </p:cNvSpPr>
          <p:nvPr/>
        </p:nvSpPr>
        <p:spPr>
          <a:xfrm>
            <a:off x="8820150" y="3162300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15A453A-2C57-44B6-9090-7131CA6567A7}"/>
              </a:ext>
            </a:extLst>
          </p:cNvPr>
          <p:cNvSpPr>
            <a:spLocks noGrp="1"/>
          </p:cNvSpPr>
          <p:nvPr/>
        </p:nvSpPr>
        <p:spPr>
          <a:xfrm>
            <a:off x="8820150" y="3448050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Manage transactions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A177AC4-A1F5-4BF5-AF9F-5B43B40BF779}"/>
              </a:ext>
            </a:extLst>
          </p:cNvPr>
          <p:cNvSpPr>
            <a:spLocks noGrp="1"/>
          </p:cNvSpPr>
          <p:nvPr/>
        </p:nvSpPr>
        <p:spPr>
          <a:xfrm>
            <a:off x="8896350" y="4093907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Use reports, transaction lookup and notifications to manage payment activity and outcomes.</a:t>
            </a:r>
          </a:p>
        </p:txBody>
      </p:sp>
      <p:pic>
        <p:nvPicPr>
          <p:cNvPr id="65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3E43272E-1224-48B8-84D0-4E19522234E9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07  /  10</a:t>
            </a:r>
          </a:p>
        </p:txBody>
      </p:sp>
    </p:spTree>
    <p:extLst>
      <p:ext uri="{BB962C8B-B14F-4D97-AF65-F5344CB8AC3E}">
        <p14:creationId xmlns:p14="http://schemas.microsoft.com/office/powerpoint/2010/main" val="292521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888506D-D92F-4B6D-9132-C9BA8112570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FEEFF6-E341-1083-978A-6347E7F6695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4FE915C-6051-46A0-A6C8-7EF7D285DAEC}"/>
              </a:ext>
            </a:extLst>
          </p:cNvPr>
          <p:cNvSpPr>
            <a:spLocks noGrp="1"/>
          </p:cNvSpPr>
          <p:nvPr/>
        </p:nvSpPr>
        <p:spPr>
          <a:xfrm>
            <a:off x="-4763" y="0"/>
            <a:ext cx="12192000" cy="6858000"/>
          </a:xfrm>
          <a:prstGeom prst="rect">
            <a:avLst/>
          </a:prstGeom>
          <a:solidFill>
            <a:srgbClr val="201A18">
              <a:alpha val="7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2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762000"/>
            <a:ext cx="117006" cy="142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77EDEE-4404-474F-BA2E-4363A4A524E3}"/>
              </a:ext>
            </a:extLst>
          </p:cNvPr>
          <p:cNvSpPr>
            <a:spLocks noGrp="1"/>
          </p:cNvSpPr>
          <p:nvPr/>
        </p:nvSpPr>
        <p:spPr>
          <a:xfrm>
            <a:off x="1066800" y="6953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0000"/>
                  </a:srgbClr>
                </a:solidFill>
                <a:latin typeface="Gotham"/>
                <a:ea typeface="Gotham"/>
                <a:cs typeface="Gotham"/>
              </a:rPr>
              <a:t>THE ENTERPRISE SALES PITCH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3DC2EA-6E22-44AB-8442-3874D3EDEAAA}"/>
              </a:ext>
            </a:extLst>
          </p:cNvPr>
          <p:cNvSpPr>
            <a:spLocks noGrp="1"/>
          </p:cNvSpPr>
          <p:nvPr/>
        </p:nvSpPr>
        <p:spPr>
          <a:xfrm>
            <a:off x="838200" y="1009650"/>
            <a:ext cx="8953500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750" b="0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The right fit, solution and value.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AAD8C9DA-EA31-41A0-9B61-E364B8FEEA1B}"/>
              </a:ext>
            </a:extLst>
          </p:cNvPr>
          <p:cNvSpPr>
            <a:spLocks noGrp="1"/>
          </p:cNvSpPr>
          <p:nvPr/>
        </p:nvSpPr>
        <p:spPr>
          <a:xfrm>
            <a:off x="838200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82912E3-CFB1-4F72-A437-92CF36A88B1C}"/>
              </a:ext>
            </a:extLst>
          </p:cNvPr>
          <p:cNvSpPr>
            <a:spLocks noGrp="1"/>
          </p:cNvSpPr>
          <p:nvPr/>
        </p:nvSpPr>
        <p:spPr>
          <a:xfrm>
            <a:off x="838200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96F811D-D01C-4A32-965A-D7CCA7F5237E}"/>
              </a:ext>
            </a:extLst>
          </p:cNvPr>
          <p:cNvSpPr>
            <a:spLocks noGrp="1"/>
          </p:cNvSpPr>
          <p:nvPr/>
        </p:nvSpPr>
        <p:spPr>
          <a:xfrm>
            <a:off x="3286125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F4B4586-9350-4942-A15B-87A476B0F85C}"/>
              </a:ext>
            </a:extLst>
          </p:cNvPr>
          <p:cNvSpPr>
            <a:spLocks noGrp="1"/>
          </p:cNvSpPr>
          <p:nvPr/>
        </p:nvSpPr>
        <p:spPr>
          <a:xfrm>
            <a:off x="1162050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The right fit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14E495F-B842-4E3C-A9D7-2C28AE1639FE}"/>
              </a:ext>
            </a:extLst>
          </p:cNvPr>
          <p:cNvSpPr>
            <a:spLocks noGrp="1"/>
          </p:cNvSpPr>
          <p:nvPr/>
        </p:nvSpPr>
        <p:spPr>
          <a:xfrm>
            <a:off x="1162050" y="3790950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Businesses with technical resources, complex payment needs or several customer payment channels.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1C6BFF0C-6151-40D6-8FED-E00E09AB3395}"/>
              </a:ext>
            </a:extLst>
          </p:cNvPr>
          <p:cNvSpPr>
            <a:spLocks noGrp="1"/>
          </p:cNvSpPr>
          <p:nvPr/>
        </p:nvSpPr>
        <p:spPr>
          <a:xfrm>
            <a:off x="4429125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8F70097B-249F-4A7A-AE8C-CFDBB4F3653F}"/>
              </a:ext>
            </a:extLst>
          </p:cNvPr>
          <p:cNvSpPr>
            <a:spLocks noGrp="1"/>
          </p:cNvSpPr>
          <p:nvPr/>
        </p:nvSpPr>
        <p:spPr>
          <a:xfrm>
            <a:off x="4429125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9C30D15-6C11-4B7A-A886-CE081D64B520}"/>
              </a:ext>
            </a:extLst>
          </p:cNvPr>
          <p:cNvSpPr>
            <a:spLocks noGrp="1"/>
          </p:cNvSpPr>
          <p:nvPr/>
        </p:nvSpPr>
        <p:spPr>
          <a:xfrm>
            <a:off x="6877050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9613E64-9AC4-4FBD-B72E-9E42E8D983E7}"/>
              </a:ext>
            </a:extLst>
          </p:cNvPr>
          <p:cNvSpPr>
            <a:spLocks noGrp="1"/>
          </p:cNvSpPr>
          <p:nvPr/>
        </p:nvSpPr>
        <p:spPr>
          <a:xfrm>
            <a:off x="4752975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The solution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D2792F8-4D81-4E89-816F-825AA381A49E}"/>
              </a:ext>
            </a:extLst>
          </p:cNvPr>
          <p:cNvSpPr>
            <a:spLocks noGrp="1"/>
          </p:cNvSpPr>
          <p:nvPr/>
        </p:nvSpPr>
        <p:spPr>
          <a:xfrm>
            <a:off x="4752975" y="3790950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REST or SOAP APIs integrate payment processing directly into the organisation's existing systems.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F0EA20B4-9DB1-41FD-9265-981E0B45A928}"/>
              </a:ext>
            </a:extLst>
          </p:cNvPr>
          <p:cNvSpPr>
            <a:spLocks noGrp="1"/>
          </p:cNvSpPr>
          <p:nvPr/>
        </p:nvSpPr>
        <p:spPr>
          <a:xfrm>
            <a:off x="8020050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3EEF6F9D-638E-431F-AB5C-21EF5EBD103E}"/>
              </a:ext>
            </a:extLst>
          </p:cNvPr>
          <p:cNvSpPr>
            <a:spLocks noGrp="1"/>
          </p:cNvSpPr>
          <p:nvPr/>
        </p:nvSpPr>
        <p:spPr>
          <a:xfrm>
            <a:off x="8020050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5EC0873-0BAA-4A88-84E4-A9558A880975}"/>
              </a:ext>
            </a:extLst>
          </p:cNvPr>
          <p:cNvSpPr>
            <a:spLocks noGrp="1"/>
          </p:cNvSpPr>
          <p:nvPr/>
        </p:nvSpPr>
        <p:spPr>
          <a:xfrm>
            <a:off x="10467975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8303133-F370-48DC-99FF-A5647AC4B4A7}"/>
              </a:ext>
            </a:extLst>
          </p:cNvPr>
          <p:cNvSpPr>
            <a:spLocks noGrp="1"/>
          </p:cNvSpPr>
          <p:nvPr/>
        </p:nvSpPr>
        <p:spPr>
          <a:xfrm>
            <a:off x="8343900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The value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823E3BC-29A3-4C0D-B6F8-A959942F7EFF}"/>
              </a:ext>
            </a:extLst>
          </p:cNvPr>
          <p:cNvSpPr>
            <a:spLocks noGrp="1"/>
          </p:cNvSpPr>
          <p:nvPr/>
        </p:nvSpPr>
        <p:spPr>
          <a:xfrm>
            <a:off x="8343900" y="3790950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Central multichannel processing with direct control, flexible payment functions and transaction visibility.</a:t>
            </a:r>
          </a:p>
        </p:txBody>
      </p:sp>
      <p:pic>
        <p:nvPicPr>
          <p:cNvPr id="89" name="Picture 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FD0AE6B7-3C9A-49F7-A9DD-7E5F38C56804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08  /  10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4D9A37-EF9A-20C9-16D8-25F0228B08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294" y="2143125"/>
            <a:ext cx="962256" cy="962256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DA03C22-D22A-25F0-3DB3-39E539F711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475" y="2152650"/>
            <a:ext cx="1028700" cy="102870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6817D0AC-84A4-326C-1D5F-A96E289BEFA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2547" y="2174617"/>
            <a:ext cx="1034847" cy="1034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345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139CC66-AF3E-4483-89AF-8D4FB852C51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9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D7CEED3-62EF-4B01-86D0-229355C56F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1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800100"/>
            <a:ext cx="117006" cy="142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C0EB14-3019-4582-A99B-742D7FF66D2F}"/>
              </a:ext>
            </a:extLst>
          </p:cNvPr>
          <p:cNvSpPr>
            <a:spLocks noGrp="1"/>
          </p:cNvSpPr>
          <p:nvPr/>
        </p:nvSpPr>
        <p:spPr>
          <a:xfrm>
            <a:off x="1066800" y="7334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5000"/>
                  </a:srgbClr>
                </a:solidFill>
                <a:latin typeface="Gotham"/>
                <a:ea typeface="Gotham"/>
                <a:cs typeface="Gotham"/>
              </a:rPr>
              <a:t>NEXT STEPS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386AE2-8608-43ED-A4EF-C6105562CFD6}"/>
              </a:ext>
            </a:extLst>
          </p:cNvPr>
          <p:cNvSpPr>
            <a:spLocks noGrp="1"/>
          </p:cNvSpPr>
          <p:nvPr/>
        </p:nvSpPr>
        <p:spPr>
          <a:xfrm>
            <a:off x="838200" y="1047750"/>
            <a:ext cx="10344150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750" b="0" i="0" dirty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A practical route from discovery to go-live.</a:t>
            </a:r>
          </a:p>
        </p:txBody>
      </p:sp>
      <p:sp>
        <p:nvSpPr>
          <p:cNvPr id="8" name="Connector 7">
            <a:extLst>
              <a:ext uri="{FF2B5EF4-FFF2-40B4-BE49-F238E27FC236}">
                <a16:creationId xmlns:a16="http://schemas.microsoft.com/office/drawing/2014/main" id="{1973C274-6B9B-4B8C-B3C9-F6277D24D489}"/>
              </a:ext>
            </a:extLst>
          </p:cNvPr>
          <p:cNvSpPr>
            <a:spLocks noGrp="1"/>
          </p:cNvSpPr>
          <p:nvPr/>
        </p:nvSpPr>
        <p:spPr>
          <a:xfrm>
            <a:off x="2152650" y="2647950"/>
            <a:ext cx="7886700" cy="0"/>
          </a:xfrm>
          <a:prstGeom prst="line">
            <a:avLst/>
          </a:prstGeom>
          <a:ln w="19050">
            <a:solidFill>
              <a:srgbClr val="FFFFFF">
                <a:alpha val="2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6AB048F-A7B8-461D-AE07-FE44B2FF6A96}"/>
              </a:ext>
            </a:extLst>
          </p:cNvPr>
          <p:cNvSpPr>
            <a:spLocks noGrp="1"/>
          </p:cNvSpPr>
          <p:nvPr/>
        </p:nvSpPr>
        <p:spPr>
          <a:xfrm>
            <a:off x="1876425" y="2371725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6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1245" y="2524125"/>
            <a:ext cx="202811" cy="2476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4391783-18A2-4CD6-ABDF-DBC239B032C0}"/>
              </a:ext>
            </a:extLst>
          </p:cNvPr>
          <p:cNvSpPr>
            <a:spLocks noGrp="1"/>
          </p:cNvSpPr>
          <p:nvPr/>
        </p:nvSpPr>
        <p:spPr>
          <a:xfrm>
            <a:off x="933450" y="3162300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B60FB3-BE24-4CA0-A907-CA5A60680E0D}"/>
              </a:ext>
            </a:extLst>
          </p:cNvPr>
          <p:cNvSpPr>
            <a:spLocks noGrp="1"/>
          </p:cNvSpPr>
          <p:nvPr/>
        </p:nvSpPr>
        <p:spPr>
          <a:xfrm>
            <a:off x="933450" y="3448050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Discover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052488-8B67-4039-8BFC-733AFC09C378}"/>
              </a:ext>
            </a:extLst>
          </p:cNvPr>
          <p:cNvSpPr>
            <a:spLocks noGrp="1"/>
          </p:cNvSpPr>
          <p:nvPr/>
        </p:nvSpPr>
        <p:spPr>
          <a:xfrm>
            <a:off x="1009650" y="3848100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Map the merchant's payment channels, systems, transaction types and required payment functions.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75D1AE6-6DBF-4315-901B-91A38008F16D}"/>
              </a:ext>
            </a:extLst>
          </p:cNvPr>
          <p:cNvSpPr>
            <a:spLocks noGrp="1"/>
          </p:cNvSpPr>
          <p:nvPr/>
        </p:nvSpPr>
        <p:spPr>
          <a:xfrm>
            <a:off x="4505325" y="2371725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1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145" y="2524125"/>
            <a:ext cx="202811" cy="24765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A9662C7-2609-4ACD-9918-87C839E557AB}"/>
              </a:ext>
            </a:extLst>
          </p:cNvPr>
          <p:cNvSpPr>
            <a:spLocks noGrp="1"/>
          </p:cNvSpPr>
          <p:nvPr/>
        </p:nvSpPr>
        <p:spPr>
          <a:xfrm>
            <a:off x="3562350" y="3162300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8908A7-E70A-4E35-B057-39CC1E89991F}"/>
              </a:ext>
            </a:extLst>
          </p:cNvPr>
          <p:cNvSpPr>
            <a:spLocks noGrp="1"/>
          </p:cNvSpPr>
          <p:nvPr/>
        </p:nvSpPr>
        <p:spPr>
          <a:xfrm>
            <a:off x="3562350" y="3448050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Align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30755D1-0CB2-448F-8F83-104A06C63413}"/>
              </a:ext>
            </a:extLst>
          </p:cNvPr>
          <p:cNvSpPr>
            <a:spLocks noGrp="1"/>
          </p:cNvSpPr>
          <p:nvPr/>
        </p:nvSpPr>
        <p:spPr>
          <a:xfrm>
            <a:off x="3638550" y="3848100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Confirm REST or SOAP, security requirements, reporting needs and the intended integration scope.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631A5B9-80DF-457B-BB1B-D148ED8D238E}"/>
              </a:ext>
            </a:extLst>
          </p:cNvPr>
          <p:cNvSpPr>
            <a:spLocks noGrp="1"/>
          </p:cNvSpPr>
          <p:nvPr/>
        </p:nvSpPr>
        <p:spPr>
          <a:xfrm>
            <a:off x="7134225" y="2371725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6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9045" y="2524125"/>
            <a:ext cx="202811" cy="24765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8E2815E-DD70-4E3B-9D34-159642F8C90A}"/>
              </a:ext>
            </a:extLst>
          </p:cNvPr>
          <p:cNvSpPr>
            <a:spLocks noGrp="1"/>
          </p:cNvSpPr>
          <p:nvPr/>
        </p:nvSpPr>
        <p:spPr>
          <a:xfrm>
            <a:off x="6191250" y="3162300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B3FB240-61E4-417B-AA7D-D878A0CAA2D7}"/>
              </a:ext>
            </a:extLst>
          </p:cNvPr>
          <p:cNvSpPr>
            <a:spLocks noGrp="1"/>
          </p:cNvSpPr>
          <p:nvPr/>
        </p:nvSpPr>
        <p:spPr>
          <a:xfrm>
            <a:off x="6191250" y="3448050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Plan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81D9234-6229-4128-80CD-78D5EB303C74}"/>
              </a:ext>
            </a:extLst>
          </p:cNvPr>
          <p:cNvSpPr>
            <a:spLocks noGrp="1"/>
          </p:cNvSpPr>
          <p:nvPr/>
        </p:nvSpPr>
        <p:spPr>
          <a:xfrm>
            <a:off x="6267450" y="3848100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Arrange a technical workshop and agree the development, sandbox, testing and certification plan.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C64F8B7-E269-4F59-993A-C6C7FB67F7A4}"/>
              </a:ext>
            </a:extLst>
          </p:cNvPr>
          <p:cNvSpPr>
            <a:spLocks noGrp="1"/>
          </p:cNvSpPr>
          <p:nvPr/>
        </p:nvSpPr>
        <p:spPr>
          <a:xfrm>
            <a:off x="9763125" y="2371725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61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7945" y="2524125"/>
            <a:ext cx="202811" cy="24765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1A9EADA-7E8F-4A13-8AA7-9FA1462B7523}"/>
              </a:ext>
            </a:extLst>
          </p:cNvPr>
          <p:cNvSpPr>
            <a:spLocks noGrp="1"/>
          </p:cNvSpPr>
          <p:nvPr/>
        </p:nvSpPr>
        <p:spPr>
          <a:xfrm>
            <a:off x="8820150" y="3162300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15A453A-2C57-44B6-9090-7131CA6567A7}"/>
              </a:ext>
            </a:extLst>
          </p:cNvPr>
          <p:cNvSpPr>
            <a:spLocks noGrp="1"/>
          </p:cNvSpPr>
          <p:nvPr/>
        </p:nvSpPr>
        <p:spPr>
          <a:xfrm>
            <a:off x="8820150" y="3448050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Implement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A177AC4-A1F5-4BF5-AF9F-5B43B40BF779}"/>
              </a:ext>
            </a:extLst>
          </p:cNvPr>
          <p:cNvSpPr>
            <a:spLocks noGrp="1"/>
          </p:cNvSpPr>
          <p:nvPr/>
        </p:nvSpPr>
        <p:spPr>
          <a:xfrm>
            <a:off x="8896350" y="3848100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Provide documentation and sandbox access, complete testing, go live and confirm ongoing support.</a:t>
            </a:r>
          </a:p>
        </p:txBody>
      </p:sp>
      <p:pic>
        <p:nvPicPr>
          <p:cNvPr id="65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3E43272E-1224-48B8-84D0-4E19522234E9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09  /  10</a:t>
            </a:r>
          </a:p>
        </p:txBody>
      </p:sp>
    </p:spTree>
    <p:extLst>
      <p:ext uri="{BB962C8B-B14F-4D97-AF65-F5344CB8AC3E}">
        <p14:creationId xmlns:p14="http://schemas.microsoft.com/office/powerpoint/2010/main" val="292521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3A79AAF-0842-489B-845E-6202615220C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0FD5B9C-1E8A-4588-A3B4-96D3AA3C74F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201A18">
                  <a:alpha val="90000"/>
                </a:srgbClr>
              </a:gs>
              <a:gs pos="50000">
                <a:srgbClr val="201A18">
                  <a:alpha val="55000"/>
                </a:srgbClr>
              </a:gs>
              <a:gs pos="100000">
                <a:srgbClr val="201A18">
                  <a:alpha val="90000"/>
                </a:srgbClr>
              </a:gs>
            </a:gsLst>
            <a:lin ang="1890000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7BB17E5-F10F-4A6A-9133-12D1435C2C73}"/>
              </a:ext>
            </a:extLst>
          </p:cNvPr>
          <p:cNvSpPr>
            <a:spLocks noGrp="1"/>
          </p:cNvSpPr>
          <p:nvPr/>
        </p:nvSpPr>
        <p:spPr>
          <a:xfrm>
            <a:off x="0" y="6743700"/>
            <a:ext cx="12192000" cy="114300"/>
          </a:xfrm>
          <a:prstGeom prst="rect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571500"/>
            <a:ext cx="918633" cy="4000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7BDBC6A-31FD-441A-89B3-C41CA6AD1E69}"/>
              </a:ext>
            </a:extLst>
          </p:cNvPr>
          <p:cNvSpPr>
            <a:spLocks noGrp="1"/>
          </p:cNvSpPr>
          <p:nvPr/>
        </p:nvSpPr>
        <p:spPr>
          <a:xfrm>
            <a:off x="838200" y="1265684"/>
            <a:ext cx="8572500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0" b="0" i="0" dirty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Enterprise Sales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DAF59F-BCB8-4DD9-AE5C-EE43B8923CC8}"/>
              </a:ext>
            </a:extLst>
          </p:cNvPr>
          <p:cNvSpPr>
            <a:spLocks noGrp="1"/>
          </p:cNvSpPr>
          <p:nvPr/>
        </p:nvSpPr>
        <p:spPr>
          <a:xfrm>
            <a:off x="838200" y="2604516"/>
            <a:ext cx="609600" cy="38100"/>
          </a:xfrm>
          <a:prstGeom prst="rect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7DE79F-D077-47D0-BCB7-30B056FC286C}"/>
              </a:ext>
            </a:extLst>
          </p:cNvPr>
          <p:cNvSpPr>
            <a:spLocks noGrp="1"/>
          </p:cNvSpPr>
          <p:nvPr/>
        </p:nvSpPr>
        <p:spPr>
          <a:xfrm>
            <a:off x="838200" y="2751583"/>
            <a:ext cx="704850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 dirty="0">
                <a:solidFill>
                  <a:srgbClr val="FBF3E6"/>
                </a:solidFill>
                <a:latin typeface="Gotham Light"/>
                <a:ea typeface="Gotham Light"/>
                <a:cs typeface="Gotham Light"/>
              </a:rPr>
              <a:t>Enterprise suits businesses that need API flexibility, multichannel processing and direct control.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63DCC6-2F83-4A02-83DC-F8650AC7E8D3}"/>
              </a:ext>
            </a:extLst>
          </p:cNvPr>
          <p:cNvSpPr>
            <a:spLocks noGrp="1"/>
          </p:cNvSpPr>
          <p:nvPr/>
        </p:nvSpPr>
        <p:spPr>
          <a:xfrm>
            <a:off x="838200" y="4114800"/>
            <a:ext cx="9144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31">
                <a:solidFill>
                  <a:srgbClr val="E8A81C"/>
                </a:solidFill>
                <a:latin typeface="Gotham"/>
                <a:ea typeface="Gotham"/>
                <a:cs typeface="Gotham"/>
              </a:rPr>
              <a:t>EMAIL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32615D-9B3D-42E1-B7BC-6796CCF8185E}"/>
              </a:ext>
            </a:extLst>
          </p:cNvPr>
          <p:cNvSpPr>
            <a:spLocks noGrp="1"/>
          </p:cNvSpPr>
          <p:nvPr/>
        </p:nvSpPr>
        <p:spPr>
          <a:xfrm>
            <a:off x="1885950" y="4114800"/>
            <a:ext cx="447675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0" i="0">
                <a:solidFill>
                  <a:srgbClr val="FFFFFF"/>
                </a:solidFill>
                <a:latin typeface="Roboto"/>
                <a:ea typeface="Roboto"/>
                <a:cs typeface="Roboto"/>
              </a:rPr>
              <a:t>sales@iveri.com</a:t>
            </a:r>
          </a:p>
        </p:txBody>
      </p:sp>
      <p:sp>
        <p:nvSpPr>
          <p:cNvPr id="12" name="Connector 11">
            <a:extLst>
              <a:ext uri="{FF2B5EF4-FFF2-40B4-BE49-F238E27FC236}">
                <a16:creationId xmlns:a16="http://schemas.microsoft.com/office/drawing/2014/main" id="{7613DFDE-C9DF-4AE4-BAFE-0F8C4BB1E419}"/>
              </a:ext>
            </a:extLst>
          </p:cNvPr>
          <p:cNvSpPr>
            <a:spLocks noGrp="1"/>
          </p:cNvSpPr>
          <p:nvPr/>
        </p:nvSpPr>
        <p:spPr>
          <a:xfrm>
            <a:off x="838200" y="4495800"/>
            <a:ext cx="4762500" cy="0"/>
          </a:xfrm>
          <a:prstGeom prst="line">
            <a:avLst/>
          </a:prstGeom>
          <a:ln w="9525">
            <a:solidFill>
              <a:srgbClr val="FFFFFF">
                <a:alpha val="2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460C8E-9B15-4FE4-A1AB-CA6A0981C615}"/>
              </a:ext>
            </a:extLst>
          </p:cNvPr>
          <p:cNvSpPr>
            <a:spLocks noGrp="1"/>
          </p:cNvSpPr>
          <p:nvPr/>
        </p:nvSpPr>
        <p:spPr>
          <a:xfrm>
            <a:off x="838200" y="4610100"/>
            <a:ext cx="9144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31">
                <a:solidFill>
                  <a:srgbClr val="E8A81C"/>
                </a:solidFill>
                <a:latin typeface="Gotham"/>
                <a:ea typeface="Gotham"/>
                <a:cs typeface="Gotham"/>
              </a:rPr>
              <a:t>PHONE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DD7780B-153B-4600-810E-5B5076895F75}"/>
              </a:ext>
            </a:extLst>
          </p:cNvPr>
          <p:cNvSpPr>
            <a:spLocks noGrp="1"/>
          </p:cNvSpPr>
          <p:nvPr/>
        </p:nvSpPr>
        <p:spPr>
          <a:xfrm>
            <a:off x="1885950" y="4610100"/>
            <a:ext cx="447675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0" i="0">
                <a:solidFill>
                  <a:srgbClr val="FFFFFF"/>
                </a:solidFill>
                <a:latin typeface="Roboto"/>
                <a:ea typeface="Roboto"/>
                <a:cs typeface="Roboto"/>
              </a:rPr>
              <a:t>+27 11 269 4000</a:t>
            </a:r>
          </a:p>
        </p:txBody>
      </p:sp>
      <p:sp>
        <p:nvSpPr>
          <p:cNvPr id="15" name="Connector 14">
            <a:extLst>
              <a:ext uri="{FF2B5EF4-FFF2-40B4-BE49-F238E27FC236}">
                <a16:creationId xmlns:a16="http://schemas.microsoft.com/office/drawing/2014/main" id="{DB9D6A34-C972-4FB3-A848-121B2B15A525}"/>
              </a:ext>
            </a:extLst>
          </p:cNvPr>
          <p:cNvSpPr>
            <a:spLocks noGrp="1"/>
          </p:cNvSpPr>
          <p:nvPr/>
        </p:nvSpPr>
        <p:spPr>
          <a:xfrm>
            <a:off x="838200" y="4991100"/>
            <a:ext cx="4762500" cy="0"/>
          </a:xfrm>
          <a:prstGeom prst="line">
            <a:avLst/>
          </a:prstGeom>
          <a:ln w="9525">
            <a:solidFill>
              <a:srgbClr val="FFFFFF">
                <a:alpha val="2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F93ACE1-1EFD-458F-9E4C-98EA1C79E569}"/>
              </a:ext>
            </a:extLst>
          </p:cNvPr>
          <p:cNvSpPr>
            <a:spLocks noGrp="1"/>
          </p:cNvSpPr>
          <p:nvPr/>
        </p:nvSpPr>
        <p:spPr>
          <a:xfrm>
            <a:off x="838200" y="5105400"/>
            <a:ext cx="9144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31">
                <a:solidFill>
                  <a:srgbClr val="E8A81C"/>
                </a:solidFill>
                <a:latin typeface="Gotham"/>
                <a:ea typeface="Gotham"/>
                <a:cs typeface="Gotham"/>
              </a:rPr>
              <a:t>WEB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18B940-0E4C-4FAB-9134-15926C85DCB7}"/>
              </a:ext>
            </a:extLst>
          </p:cNvPr>
          <p:cNvSpPr>
            <a:spLocks noGrp="1"/>
          </p:cNvSpPr>
          <p:nvPr/>
        </p:nvSpPr>
        <p:spPr>
          <a:xfrm>
            <a:off x="1885950" y="5105400"/>
            <a:ext cx="447675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0" i="0">
                <a:solidFill>
                  <a:srgbClr val="FFFFFF"/>
                </a:solidFill>
                <a:latin typeface="Roboto"/>
                <a:ea typeface="Roboto"/>
                <a:cs typeface="Roboto"/>
              </a:rPr>
              <a:t>www.iveri.com</a:t>
            </a:r>
          </a:p>
        </p:txBody>
      </p:sp>
      <p:sp>
        <p:nvSpPr>
          <p:cNvPr id="18" name="Connector 17">
            <a:extLst>
              <a:ext uri="{FF2B5EF4-FFF2-40B4-BE49-F238E27FC236}">
                <a16:creationId xmlns:a16="http://schemas.microsoft.com/office/drawing/2014/main" id="{0EAB39BF-FDC7-42A4-A593-61A911C68D2D}"/>
              </a:ext>
            </a:extLst>
          </p:cNvPr>
          <p:cNvSpPr>
            <a:spLocks noGrp="1"/>
          </p:cNvSpPr>
          <p:nvPr/>
        </p:nvSpPr>
        <p:spPr>
          <a:xfrm>
            <a:off x="838200" y="5486400"/>
            <a:ext cx="4762500" cy="0"/>
          </a:xfrm>
          <a:prstGeom prst="line">
            <a:avLst/>
          </a:prstGeom>
          <a:ln w="9525">
            <a:solidFill>
              <a:srgbClr val="FFFFFF">
                <a:alpha val="2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084905-F66F-4BEE-BF3E-67A6414F8292}"/>
              </a:ext>
            </a:extLst>
          </p:cNvPr>
          <p:cNvSpPr>
            <a:spLocks noGrp="1"/>
          </p:cNvSpPr>
          <p:nvPr/>
        </p:nvSpPr>
        <p:spPr>
          <a:xfrm>
            <a:off x="838200" y="6362700"/>
            <a:ext cx="5715000" cy="2095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93">
                <a:solidFill>
                  <a:srgbClr val="FFFFFF">
                    <a:alpha val="75000"/>
                  </a:srgbClr>
                </a:solidFill>
                <a:latin typeface="Gotham"/>
                <a:ea typeface="Gotham"/>
                <a:cs typeface="Gotham"/>
              </a:rPr>
              <a:t>iVeri  ·  payment technology</a:t>
            </a:r>
          </a:p>
        </p:txBody>
      </p:sp>
    </p:spTree>
    <p:extLst>
      <p:ext uri="{BB962C8B-B14F-4D97-AF65-F5344CB8AC3E}">
        <p14:creationId xmlns:p14="http://schemas.microsoft.com/office/powerpoint/2010/main" val="10847919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ec69202-f343-4d69-99e9-f110f55a0e16" xsi:nil="true"/>
    <lcf76f155ced4ddcb4097134ff3c332f xmlns="6fd79a57-a136-4001-b63b-ebf2e0873090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E5551752791846839733857D969282" ma:contentTypeVersion="12" ma:contentTypeDescription="Create a new document." ma:contentTypeScope="" ma:versionID="1a8879fd3849ec4a89c4804a65ce9991">
  <xsd:schema xmlns:xsd="http://www.w3.org/2001/XMLSchema" xmlns:xs="http://www.w3.org/2001/XMLSchema" xmlns:p="http://schemas.microsoft.com/office/2006/metadata/properties" xmlns:ns2="6fd79a57-a136-4001-b63b-ebf2e0873090" xmlns:ns3="aec69202-f343-4d69-99e9-f110f55a0e16" targetNamespace="http://schemas.microsoft.com/office/2006/metadata/properties" ma:root="true" ma:fieldsID="2204e73a83888030289a66b14e671ba9" ns2:_="" ns3:_="">
    <xsd:import namespace="6fd79a57-a136-4001-b63b-ebf2e0873090"/>
    <xsd:import namespace="aec69202-f343-4d69-99e9-f110f55a0e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d79a57-a136-4001-b63b-ebf2e08730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cfd3fa0f-915b-4857-8d47-4a506cafe8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c69202-f343-4d69-99e9-f110f55a0e16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75b73be0-9df8-4164-bb2c-fbd67b497463}" ma:internalName="TaxCatchAll" ma:showField="CatchAllData" ma:web="aec69202-f343-4d69-99e9-f110f55a0e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556BE6F-7B77-4595-923C-82F6409FF978}">
  <ds:schemaRefs>
    <ds:schemaRef ds:uri="http://schemas.microsoft.com/office/2006/metadata/properties"/>
    <ds:schemaRef ds:uri="http://schemas.microsoft.com/office/infopath/2007/PartnerControls"/>
    <ds:schemaRef ds:uri="aec69202-f343-4d69-99e9-f110f55a0e16"/>
    <ds:schemaRef ds:uri="6fd79a57-a136-4001-b63b-ebf2e0873090"/>
  </ds:schemaRefs>
</ds:datastoreItem>
</file>

<file path=customXml/itemProps2.xml><?xml version="1.0" encoding="utf-8"?>
<ds:datastoreItem xmlns:ds="http://schemas.openxmlformats.org/officeDocument/2006/customXml" ds:itemID="{DCFBD848-D95E-4036-9844-69AA30F118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fd79a57-a136-4001-b63b-ebf2e0873090"/>
    <ds:schemaRef ds:uri="aec69202-f343-4d69-99e9-f110f55a0e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7A59DD9-BD61-48C6-B448-277C78106B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737</Words>
  <Application>Microsoft Office PowerPoint</Application>
  <DocSecurity>0</DocSecurity>
  <PresentationFormat>Widescreen</PresentationFormat>
  <Paragraphs>121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Gotham</vt:lpstr>
      <vt:lpstr>Gotham Black</vt:lpstr>
      <vt:lpstr>Gotham Light</vt:lpstr>
      <vt:lpstr>Gotham Thin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Stephanie Rankin</cp:lastModifiedBy>
  <cp:revision>1</cp:revision>
  <dcterms:created xsi:type="dcterms:W3CDTF">2026-09-21T10:00:48Z</dcterms:created>
  <dcterms:modified xsi:type="dcterms:W3CDTF">2026-09-22T11:14:39Z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0x01010057E5551752791846839733857D969282</vt:lpwstr>
  </property>
  <property fmtid="{D5CDD505-2E9C-101B-9397-08002B2CF9AE}" pid="3" name="MediaServiceImageTags">
    <vt:lpwstr/>
  </property>
</Properties>
</file>