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Default Extension="jp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23CA70-908F-4F76-A4D8-613140749BE4}" v="2" dt="2026-09-22T11:17:35.3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Rankin" userId="07320830-b9ea-49d7-bb12-da11a9291aad" providerId="ADAL" clId="{61A47599-7D87-499A-BB8C-4BE6D12DD1F9}"/>
    <pc:docChg chg="custSel modSld">
      <pc:chgData name="Stephanie Rankin" userId="07320830-b9ea-49d7-bb12-da11a9291aad" providerId="ADAL" clId="{61A47599-7D87-499A-BB8C-4BE6D12DD1F9}" dt="2026-09-22T11:17:37.515" v="54" actId="1076"/>
      <pc:docMkLst>
        <pc:docMk/>
      </pc:docMkLst>
      <pc:sldChg chg="delSp modSp mod">
        <pc:chgData name="Stephanie Rankin" userId="07320830-b9ea-49d7-bb12-da11a9291aad" providerId="ADAL" clId="{61A47599-7D87-499A-BB8C-4BE6D12DD1F9}" dt="2026-09-22T11:17:00.311" v="25" actId="1036"/>
        <pc:sldMkLst>
          <pc:docMk/>
          <pc:sldMk cId="784748938" sldId="260"/>
        </pc:sldMkLst>
        <pc:spChg chg="del">
          <ac:chgData name="Stephanie Rankin" userId="07320830-b9ea-49d7-bb12-da11a9291aad" providerId="ADAL" clId="{61A47599-7D87-499A-BB8C-4BE6D12DD1F9}" dt="2026-09-22T11:16:39.185" v="0" actId="478"/>
          <ac:spMkLst>
            <pc:docMk/>
            <pc:sldMk cId="784748938" sldId="260"/>
            <ac:spMk id="10" creationId="{C7EF6A2E-74DA-4116-B93C-36EEF93B197F}"/>
          </ac:spMkLst>
        </pc:spChg>
        <pc:spChg chg="del">
          <ac:chgData name="Stephanie Rankin" userId="07320830-b9ea-49d7-bb12-da11a9291aad" providerId="ADAL" clId="{61A47599-7D87-499A-BB8C-4BE6D12DD1F9}" dt="2026-09-22T11:16:39.185" v="0" actId="478"/>
          <ac:spMkLst>
            <pc:docMk/>
            <pc:sldMk cId="784748938" sldId="260"/>
            <ac:spMk id="11" creationId="{9C3659B1-55B4-4846-A4EF-E833A960F8EC}"/>
          </ac:spMkLst>
        </pc:spChg>
        <pc:spChg chg="del">
          <ac:chgData name="Stephanie Rankin" userId="07320830-b9ea-49d7-bb12-da11a9291aad" providerId="ADAL" clId="{61A47599-7D87-499A-BB8C-4BE6D12DD1F9}" dt="2026-09-22T11:16:39.185" v="0" actId="478"/>
          <ac:spMkLst>
            <pc:docMk/>
            <pc:sldMk cId="784748938" sldId="260"/>
            <ac:spMk id="13" creationId="{15BB9D45-5A20-4332-A312-64CE5FB714E2}"/>
          </ac:spMkLst>
        </pc:spChg>
        <pc:spChg chg="del">
          <ac:chgData name="Stephanie Rankin" userId="07320830-b9ea-49d7-bb12-da11a9291aad" providerId="ADAL" clId="{61A47599-7D87-499A-BB8C-4BE6D12DD1F9}" dt="2026-09-22T11:16:39.185" v="0" actId="478"/>
          <ac:spMkLst>
            <pc:docMk/>
            <pc:sldMk cId="784748938" sldId="260"/>
            <ac:spMk id="14" creationId="{AFDDF0C6-2C16-4B88-B407-712F90950928}"/>
          </ac:spMkLst>
        </pc:spChg>
        <pc:spChg chg="del">
          <ac:chgData name="Stephanie Rankin" userId="07320830-b9ea-49d7-bb12-da11a9291aad" providerId="ADAL" clId="{61A47599-7D87-499A-BB8C-4BE6D12DD1F9}" dt="2026-09-22T11:16:39.185" v="0" actId="478"/>
          <ac:spMkLst>
            <pc:docMk/>
            <pc:sldMk cId="784748938" sldId="260"/>
            <ac:spMk id="15" creationId="{D48B4C2D-D666-4FCA-9C61-62279A36201F}"/>
          </ac:spMkLst>
        </pc:spChg>
        <pc:spChg chg="del">
          <ac:chgData name="Stephanie Rankin" userId="07320830-b9ea-49d7-bb12-da11a9291aad" providerId="ADAL" clId="{61A47599-7D87-499A-BB8C-4BE6D12DD1F9}" dt="2026-09-22T11:16:39.185" v="0" actId="478"/>
          <ac:spMkLst>
            <pc:docMk/>
            <pc:sldMk cId="784748938" sldId="260"/>
            <ac:spMk id="16" creationId="{318083C4-3074-4F2F-ADA9-6270ED3FF2AB}"/>
          </ac:spMkLst>
        </pc:spChg>
        <pc:spChg chg="del">
          <ac:chgData name="Stephanie Rankin" userId="07320830-b9ea-49d7-bb12-da11a9291aad" providerId="ADAL" clId="{61A47599-7D87-499A-BB8C-4BE6D12DD1F9}" dt="2026-09-22T11:16:39.185" v="0" actId="478"/>
          <ac:spMkLst>
            <pc:docMk/>
            <pc:sldMk cId="784748938" sldId="260"/>
            <ac:spMk id="17" creationId="{9894A31C-C3FA-4741-A4CB-254D1372796C}"/>
          </ac:spMkLst>
        </pc:spChg>
        <pc:spChg chg="del">
          <ac:chgData name="Stephanie Rankin" userId="07320830-b9ea-49d7-bb12-da11a9291aad" providerId="ADAL" clId="{61A47599-7D87-499A-BB8C-4BE6D12DD1F9}" dt="2026-09-22T11:16:39.185" v="0" actId="478"/>
          <ac:spMkLst>
            <pc:docMk/>
            <pc:sldMk cId="784748938" sldId="260"/>
            <ac:spMk id="18" creationId="{51AF65D4-558B-4E72-826E-3B1B577DEFA0}"/>
          </ac:spMkLst>
        </pc:spChg>
        <pc:spChg chg="del">
          <ac:chgData name="Stephanie Rankin" userId="07320830-b9ea-49d7-bb12-da11a9291aad" providerId="ADAL" clId="{61A47599-7D87-499A-BB8C-4BE6D12DD1F9}" dt="2026-09-22T11:16:39.185" v="0" actId="478"/>
          <ac:spMkLst>
            <pc:docMk/>
            <pc:sldMk cId="784748938" sldId="260"/>
            <ac:spMk id="19" creationId="{C0F67691-50F2-49D7-A300-12529A981601}"/>
          </ac:spMkLst>
        </pc:spChg>
        <pc:spChg chg="del">
          <ac:chgData name="Stephanie Rankin" userId="07320830-b9ea-49d7-bb12-da11a9291aad" providerId="ADAL" clId="{61A47599-7D87-499A-BB8C-4BE6D12DD1F9}" dt="2026-09-22T11:16:39.185" v="0" actId="478"/>
          <ac:spMkLst>
            <pc:docMk/>
            <pc:sldMk cId="784748938" sldId="260"/>
            <ac:spMk id="20" creationId="{C6C11385-B8D9-4950-819C-BE066B65989B}"/>
          </ac:spMkLst>
        </pc:spChg>
        <pc:spChg chg="mod">
          <ac:chgData name="Stephanie Rankin" userId="07320830-b9ea-49d7-bb12-da11a9291aad" providerId="ADAL" clId="{61A47599-7D87-499A-BB8C-4BE6D12DD1F9}" dt="2026-09-22T11:17:00.311" v="25" actId="1036"/>
          <ac:spMkLst>
            <pc:docMk/>
            <pc:sldMk cId="784748938" sldId="260"/>
            <ac:spMk id="23" creationId="{8C265F53-6BA7-407B-BF27-14181F5E8C57}"/>
          </ac:spMkLst>
        </pc:spChg>
        <pc:spChg chg="del">
          <ac:chgData name="Stephanie Rankin" userId="07320830-b9ea-49d7-bb12-da11a9291aad" providerId="ADAL" clId="{61A47599-7D87-499A-BB8C-4BE6D12DD1F9}" dt="2026-09-22T11:16:46.519" v="6" actId="478"/>
          <ac:spMkLst>
            <pc:docMk/>
            <pc:sldMk cId="784748938" sldId="260"/>
            <ac:spMk id="26" creationId="{C39A04AA-DC4F-4424-A9FB-7390AC9DC5F4}"/>
          </ac:spMkLst>
        </pc:spChg>
        <pc:spChg chg="del">
          <ac:chgData name="Stephanie Rankin" userId="07320830-b9ea-49d7-bb12-da11a9291aad" providerId="ADAL" clId="{61A47599-7D87-499A-BB8C-4BE6D12DD1F9}" dt="2026-09-22T11:16:41.743" v="2" actId="478"/>
          <ac:spMkLst>
            <pc:docMk/>
            <pc:sldMk cId="784748938" sldId="260"/>
            <ac:spMk id="27" creationId="{36E7BF4B-8D2D-420C-A188-E378284968AE}"/>
          </ac:spMkLst>
        </pc:spChg>
        <pc:spChg chg="del">
          <ac:chgData name="Stephanie Rankin" userId="07320830-b9ea-49d7-bb12-da11a9291aad" providerId="ADAL" clId="{61A47599-7D87-499A-BB8C-4BE6D12DD1F9}" dt="2026-09-22T11:16:42.860" v="3" actId="478"/>
          <ac:spMkLst>
            <pc:docMk/>
            <pc:sldMk cId="784748938" sldId="260"/>
            <ac:spMk id="28" creationId="{00A93A2A-18BC-4CA1-BCC6-4A1BB00D8659}"/>
          </ac:spMkLst>
        </pc:spChg>
        <pc:spChg chg="del">
          <ac:chgData name="Stephanie Rankin" userId="07320830-b9ea-49d7-bb12-da11a9291aad" providerId="ADAL" clId="{61A47599-7D87-499A-BB8C-4BE6D12DD1F9}" dt="2026-09-22T11:16:43.847" v="4" actId="478"/>
          <ac:spMkLst>
            <pc:docMk/>
            <pc:sldMk cId="784748938" sldId="260"/>
            <ac:spMk id="29" creationId="{4FFC6184-7E72-4461-B9F2-3A659367F4C9}"/>
          </ac:spMkLst>
        </pc:spChg>
        <pc:spChg chg="del">
          <ac:chgData name="Stephanie Rankin" userId="07320830-b9ea-49d7-bb12-da11a9291aad" providerId="ADAL" clId="{61A47599-7D87-499A-BB8C-4BE6D12DD1F9}" dt="2026-09-22T11:16:45.413" v="5" actId="478"/>
          <ac:spMkLst>
            <pc:docMk/>
            <pc:sldMk cId="784748938" sldId="260"/>
            <ac:spMk id="30" creationId="{43F2F6C1-CE7F-4EC7-8B06-59F5C54AA9A5}"/>
          </ac:spMkLst>
        </pc:spChg>
        <pc:spChg chg="mod">
          <ac:chgData name="Stephanie Rankin" userId="07320830-b9ea-49d7-bb12-da11a9291aad" providerId="ADAL" clId="{61A47599-7D87-499A-BB8C-4BE6D12DD1F9}" dt="2026-09-22T11:17:00.311" v="25" actId="1036"/>
          <ac:spMkLst>
            <pc:docMk/>
            <pc:sldMk cId="784748938" sldId="260"/>
            <ac:spMk id="34" creationId="{316C3A67-8CA1-4E10-BFAF-9F501E19A072}"/>
          </ac:spMkLst>
        </pc:spChg>
        <pc:spChg chg="del">
          <ac:chgData name="Stephanie Rankin" userId="07320830-b9ea-49d7-bb12-da11a9291aad" providerId="ADAL" clId="{61A47599-7D87-499A-BB8C-4BE6D12DD1F9}" dt="2026-09-22T11:16:51.368" v="8" actId="478"/>
          <ac:spMkLst>
            <pc:docMk/>
            <pc:sldMk cId="784748938" sldId="260"/>
            <ac:spMk id="37" creationId="{8239A94B-FAF4-40BF-8671-74312708B43C}"/>
          </ac:spMkLst>
        </pc:spChg>
        <pc:spChg chg="mod">
          <ac:chgData name="Stephanie Rankin" userId="07320830-b9ea-49d7-bb12-da11a9291aad" providerId="ADAL" clId="{61A47599-7D87-499A-BB8C-4BE6D12DD1F9}" dt="2026-09-22T11:17:00.311" v="25" actId="1036"/>
          <ac:spMkLst>
            <pc:docMk/>
            <pc:sldMk cId="784748938" sldId="260"/>
            <ac:spMk id="41" creationId="{CC8B189E-B87D-4FB4-BC87-74816D8F9806}"/>
          </ac:spMkLst>
        </pc:spChg>
        <pc:picChg chg="del">
          <ac:chgData name="Stephanie Rankin" userId="07320830-b9ea-49d7-bb12-da11a9291aad" providerId="ADAL" clId="{61A47599-7D87-499A-BB8C-4BE6D12DD1F9}" dt="2026-09-22T11:16:40.737" v="1" actId="478"/>
          <ac:picMkLst>
            <pc:docMk/>
            <pc:sldMk cId="784748938" sldId="260"/>
            <ac:picMk id="78" creationId="{00000000-0000-0000-0000-000000000000}"/>
          </ac:picMkLst>
        </pc:picChg>
        <pc:picChg chg="del">
          <ac:chgData name="Stephanie Rankin" userId="07320830-b9ea-49d7-bb12-da11a9291aad" providerId="ADAL" clId="{61A47599-7D87-499A-BB8C-4BE6D12DD1F9}" dt="2026-09-22T11:16:47.515" v="7" actId="478"/>
          <ac:picMkLst>
            <pc:docMk/>
            <pc:sldMk cId="784748938" sldId="260"/>
            <ac:picMk id="85" creationId="{00000000-0000-0000-0000-000000000000}"/>
          </ac:picMkLst>
        </pc:picChg>
      </pc:sldChg>
      <pc:sldChg chg="modSp mod">
        <pc:chgData name="Stephanie Rankin" userId="07320830-b9ea-49d7-bb12-da11a9291aad" providerId="ADAL" clId="{61A47599-7D87-499A-BB8C-4BE6D12DD1F9}" dt="2026-09-22T11:17:07.275" v="41" actId="1036"/>
        <pc:sldMkLst>
          <pc:docMk/>
          <pc:sldMk cId="2123081601" sldId="261"/>
        </pc:sldMkLst>
        <pc:spChg chg="mod">
          <ac:chgData name="Stephanie Rankin" userId="07320830-b9ea-49d7-bb12-da11a9291aad" providerId="ADAL" clId="{61A47599-7D87-499A-BB8C-4BE6D12DD1F9}" dt="2026-09-22T11:17:07.275" v="41" actId="1036"/>
          <ac:spMkLst>
            <pc:docMk/>
            <pc:sldMk cId="2123081601" sldId="261"/>
            <ac:spMk id="8" creationId="{B028E8EC-4BFE-4ABE-B16F-3040A3F46A22}"/>
          </ac:spMkLst>
        </pc:spChg>
        <pc:spChg chg="mod">
          <ac:chgData name="Stephanie Rankin" userId="07320830-b9ea-49d7-bb12-da11a9291aad" providerId="ADAL" clId="{61A47599-7D87-499A-BB8C-4BE6D12DD1F9}" dt="2026-09-22T11:17:07.275" v="41" actId="1036"/>
          <ac:spMkLst>
            <pc:docMk/>
            <pc:sldMk cId="2123081601" sldId="261"/>
            <ac:spMk id="9" creationId="{B3C15B7F-DD99-41BF-95CA-65568B657658}"/>
          </ac:spMkLst>
        </pc:spChg>
        <pc:spChg chg="mod">
          <ac:chgData name="Stephanie Rankin" userId="07320830-b9ea-49d7-bb12-da11a9291aad" providerId="ADAL" clId="{61A47599-7D87-499A-BB8C-4BE6D12DD1F9}" dt="2026-09-22T11:17:07.275" v="41" actId="1036"/>
          <ac:spMkLst>
            <pc:docMk/>
            <pc:sldMk cId="2123081601" sldId="261"/>
            <ac:spMk id="10" creationId="{72B6C4A4-25AA-43C1-829A-E0338C50E88D}"/>
          </ac:spMkLst>
        </pc:spChg>
        <pc:spChg chg="mod">
          <ac:chgData name="Stephanie Rankin" userId="07320830-b9ea-49d7-bb12-da11a9291aad" providerId="ADAL" clId="{61A47599-7D87-499A-BB8C-4BE6D12DD1F9}" dt="2026-09-22T11:17:07.275" v="41" actId="1036"/>
          <ac:spMkLst>
            <pc:docMk/>
            <pc:sldMk cId="2123081601" sldId="261"/>
            <ac:spMk id="12" creationId="{18307935-EE75-4A02-9136-C5A6C805E0EC}"/>
          </ac:spMkLst>
        </pc:spChg>
        <pc:spChg chg="mod">
          <ac:chgData name="Stephanie Rankin" userId="07320830-b9ea-49d7-bb12-da11a9291aad" providerId="ADAL" clId="{61A47599-7D87-499A-BB8C-4BE6D12DD1F9}" dt="2026-09-22T11:17:07.275" v="41" actId="1036"/>
          <ac:spMkLst>
            <pc:docMk/>
            <pc:sldMk cId="2123081601" sldId="261"/>
            <ac:spMk id="16" creationId="{51C7A455-AD65-4CF5-8F3F-6480CB454622}"/>
          </ac:spMkLst>
        </pc:spChg>
        <pc:spChg chg="mod">
          <ac:chgData name="Stephanie Rankin" userId="07320830-b9ea-49d7-bb12-da11a9291aad" providerId="ADAL" clId="{61A47599-7D87-499A-BB8C-4BE6D12DD1F9}" dt="2026-09-22T11:17:07.275" v="41" actId="1036"/>
          <ac:spMkLst>
            <pc:docMk/>
            <pc:sldMk cId="2123081601" sldId="261"/>
            <ac:spMk id="17" creationId="{5385C71E-AB6F-4F5D-BBCA-493BCE5A32CF}"/>
          </ac:spMkLst>
        </pc:spChg>
        <pc:spChg chg="mod">
          <ac:chgData name="Stephanie Rankin" userId="07320830-b9ea-49d7-bb12-da11a9291aad" providerId="ADAL" clId="{61A47599-7D87-499A-BB8C-4BE6D12DD1F9}" dt="2026-09-22T11:17:07.275" v="41" actId="1036"/>
          <ac:spMkLst>
            <pc:docMk/>
            <pc:sldMk cId="2123081601" sldId="261"/>
            <ac:spMk id="18" creationId="{91CDFF5A-0804-401F-95FE-D1F7E274F1B6}"/>
          </ac:spMkLst>
        </pc:spChg>
        <pc:spChg chg="mod">
          <ac:chgData name="Stephanie Rankin" userId="07320830-b9ea-49d7-bb12-da11a9291aad" providerId="ADAL" clId="{61A47599-7D87-499A-BB8C-4BE6D12DD1F9}" dt="2026-09-22T11:17:07.275" v="41" actId="1036"/>
          <ac:spMkLst>
            <pc:docMk/>
            <pc:sldMk cId="2123081601" sldId="261"/>
            <ac:spMk id="20" creationId="{14712DAE-CB91-4629-A8EC-33DF05C73CA3}"/>
          </ac:spMkLst>
        </pc:spChg>
        <pc:spChg chg="mod">
          <ac:chgData name="Stephanie Rankin" userId="07320830-b9ea-49d7-bb12-da11a9291aad" providerId="ADAL" clId="{61A47599-7D87-499A-BB8C-4BE6D12DD1F9}" dt="2026-09-22T11:17:07.275" v="41" actId="1036"/>
          <ac:spMkLst>
            <pc:docMk/>
            <pc:sldMk cId="2123081601" sldId="261"/>
            <ac:spMk id="21" creationId="{54C246A6-0B80-4A4D-B763-C43CB48D91E6}"/>
          </ac:spMkLst>
        </pc:spChg>
        <pc:spChg chg="mod">
          <ac:chgData name="Stephanie Rankin" userId="07320830-b9ea-49d7-bb12-da11a9291aad" providerId="ADAL" clId="{61A47599-7D87-499A-BB8C-4BE6D12DD1F9}" dt="2026-09-22T11:17:07.275" v="41" actId="1036"/>
          <ac:spMkLst>
            <pc:docMk/>
            <pc:sldMk cId="2123081601" sldId="261"/>
            <ac:spMk id="22" creationId="{6C169F66-9A91-4527-BFA3-19766C54AB9A}"/>
          </ac:spMkLst>
        </pc:spChg>
      </pc:sldChg>
      <pc:sldChg chg="addSp delSp modSp mod modAnim">
        <pc:chgData name="Stephanie Rankin" userId="07320830-b9ea-49d7-bb12-da11a9291aad" providerId="ADAL" clId="{61A47599-7D87-499A-BB8C-4BE6D12DD1F9}" dt="2026-09-22T11:17:24.237" v="51"/>
        <pc:sldMkLst>
          <pc:docMk/>
          <pc:sldMk cId="784748938" sldId="263"/>
        </pc:sldMkLst>
        <pc:spChg chg="del">
          <ac:chgData name="Stephanie Rankin" userId="07320830-b9ea-49d7-bb12-da11a9291aad" providerId="ADAL" clId="{61A47599-7D87-499A-BB8C-4BE6D12DD1F9}" dt="2026-09-22T11:17:12.840" v="42" actId="478"/>
          <ac:spMkLst>
            <pc:docMk/>
            <pc:sldMk cId="784748938" sldId="263"/>
            <ac:spMk id="10" creationId="{C7EF6A2E-74DA-4116-B93C-36EEF93B197F}"/>
          </ac:spMkLst>
        </pc:spChg>
        <pc:spChg chg="del">
          <ac:chgData name="Stephanie Rankin" userId="07320830-b9ea-49d7-bb12-da11a9291aad" providerId="ADAL" clId="{61A47599-7D87-499A-BB8C-4BE6D12DD1F9}" dt="2026-09-22T11:17:12.840" v="42" actId="478"/>
          <ac:spMkLst>
            <pc:docMk/>
            <pc:sldMk cId="784748938" sldId="263"/>
            <ac:spMk id="11" creationId="{9C3659B1-55B4-4846-A4EF-E833A960F8EC}"/>
          </ac:spMkLst>
        </pc:spChg>
        <pc:spChg chg="del">
          <ac:chgData name="Stephanie Rankin" userId="07320830-b9ea-49d7-bb12-da11a9291aad" providerId="ADAL" clId="{61A47599-7D87-499A-BB8C-4BE6D12DD1F9}" dt="2026-09-22T11:17:12.840" v="42" actId="478"/>
          <ac:spMkLst>
            <pc:docMk/>
            <pc:sldMk cId="784748938" sldId="263"/>
            <ac:spMk id="12" creationId="{8AF44EC1-90D4-4FA6-9534-6B6AAD0A598F}"/>
          </ac:spMkLst>
        </pc:spChg>
        <pc:spChg chg="del">
          <ac:chgData name="Stephanie Rankin" userId="07320830-b9ea-49d7-bb12-da11a9291aad" providerId="ADAL" clId="{61A47599-7D87-499A-BB8C-4BE6D12DD1F9}" dt="2026-09-22T11:17:12.840" v="42" actId="478"/>
          <ac:spMkLst>
            <pc:docMk/>
            <pc:sldMk cId="784748938" sldId="263"/>
            <ac:spMk id="13" creationId="{15BB9D45-5A20-4332-A312-64CE5FB714E2}"/>
          </ac:spMkLst>
        </pc:spChg>
        <pc:spChg chg="del">
          <ac:chgData name="Stephanie Rankin" userId="07320830-b9ea-49d7-bb12-da11a9291aad" providerId="ADAL" clId="{61A47599-7D87-499A-BB8C-4BE6D12DD1F9}" dt="2026-09-22T11:17:12.840" v="42" actId="478"/>
          <ac:spMkLst>
            <pc:docMk/>
            <pc:sldMk cId="784748938" sldId="263"/>
            <ac:spMk id="14" creationId="{AFDDF0C6-2C16-4B88-B407-712F90950928}"/>
          </ac:spMkLst>
        </pc:spChg>
        <pc:spChg chg="del">
          <ac:chgData name="Stephanie Rankin" userId="07320830-b9ea-49d7-bb12-da11a9291aad" providerId="ADAL" clId="{61A47599-7D87-499A-BB8C-4BE6D12DD1F9}" dt="2026-09-22T11:17:12.840" v="42" actId="478"/>
          <ac:spMkLst>
            <pc:docMk/>
            <pc:sldMk cId="784748938" sldId="263"/>
            <ac:spMk id="15" creationId="{D48B4C2D-D666-4FCA-9C61-62279A36201F}"/>
          </ac:spMkLst>
        </pc:spChg>
        <pc:spChg chg="del">
          <ac:chgData name="Stephanie Rankin" userId="07320830-b9ea-49d7-bb12-da11a9291aad" providerId="ADAL" clId="{61A47599-7D87-499A-BB8C-4BE6D12DD1F9}" dt="2026-09-22T11:17:12.840" v="42" actId="478"/>
          <ac:spMkLst>
            <pc:docMk/>
            <pc:sldMk cId="784748938" sldId="263"/>
            <ac:spMk id="16" creationId="{318083C4-3074-4F2F-ADA9-6270ED3FF2AB}"/>
          </ac:spMkLst>
        </pc:spChg>
        <pc:spChg chg="del">
          <ac:chgData name="Stephanie Rankin" userId="07320830-b9ea-49d7-bb12-da11a9291aad" providerId="ADAL" clId="{61A47599-7D87-499A-BB8C-4BE6D12DD1F9}" dt="2026-09-22T11:17:12.840" v="42" actId="478"/>
          <ac:spMkLst>
            <pc:docMk/>
            <pc:sldMk cId="784748938" sldId="263"/>
            <ac:spMk id="17" creationId="{9894A31C-C3FA-4741-A4CB-254D1372796C}"/>
          </ac:spMkLst>
        </pc:spChg>
        <pc:spChg chg="del">
          <ac:chgData name="Stephanie Rankin" userId="07320830-b9ea-49d7-bb12-da11a9291aad" providerId="ADAL" clId="{61A47599-7D87-499A-BB8C-4BE6D12DD1F9}" dt="2026-09-22T11:17:12.840" v="42" actId="478"/>
          <ac:spMkLst>
            <pc:docMk/>
            <pc:sldMk cId="784748938" sldId="263"/>
            <ac:spMk id="19" creationId="{C0F67691-50F2-49D7-A300-12529A981601}"/>
          </ac:spMkLst>
        </pc:spChg>
        <pc:spChg chg="del">
          <ac:chgData name="Stephanie Rankin" userId="07320830-b9ea-49d7-bb12-da11a9291aad" providerId="ADAL" clId="{61A47599-7D87-499A-BB8C-4BE6D12DD1F9}" dt="2026-09-22T11:17:12.840" v="42" actId="478"/>
          <ac:spMkLst>
            <pc:docMk/>
            <pc:sldMk cId="784748938" sldId="263"/>
            <ac:spMk id="20" creationId="{C6C11385-B8D9-4950-819C-BE066B65989B}"/>
          </ac:spMkLst>
        </pc:spChg>
        <pc:spChg chg="del">
          <ac:chgData name="Stephanie Rankin" userId="07320830-b9ea-49d7-bb12-da11a9291aad" providerId="ADAL" clId="{61A47599-7D87-499A-BB8C-4BE6D12DD1F9}" dt="2026-09-22T11:17:15.868" v="45" actId="478"/>
          <ac:spMkLst>
            <pc:docMk/>
            <pc:sldMk cId="784748938" sldId="263"/>
            <ac:spMk id="26" creationId="{C39A04AA-DC4F-4424-A9FB-7390AC9DC5F4}"/>
          </ac:spMkLst>
        </pc:spChg>
        <pc:spChg chg="del">
          <ac:chgData name="Stephanie Rankin" userId="07320830-b9ea-49d7-bb12-da11a9291aad" providerId="ADAL" clId="{61A47599-7D87-499A-BB8C-4BE6D12DD1F9}" dt="2026-09-22T11:17:15.127" v="44" actId="478"/>
          <ac:spMkLst>
            <pc:docMk/>
            <pc:sldMk cId="784748938" sldId="263"/>
            <ac:spMk id="27" creationId="{36E7BF4B-8D2D-420C-A188-E378284968AE}"/>
          </ac:spMkLst>
        </pc:spChg>
        <pc:spChg chg="del">
          <ac:chgData name="Stephanie Rankin" userId="07320830-b9ea-49d7-bb12-da11a9291aad" providerId="ADAL" clId="{61A47599-7D87-499A-BB8C-4BE6D12DD1F9}" dt="2026-09-22T11:17:18.302" v="48" actId="478"/>
          <ac:spMkLst>
            <pc:docMk/>
            <pc:sldMk cId="784748938" sldId="263"/>
            <ac:spMk id="28" creationId="{00A93A2A-18BC-4CA1-BCC6-4A1BB00D8659}"/>
          </ac:spMkLst>
        </pc:spChg>
        <pc:spChg chg="del">
          <ac:chgData name="Stephanie Rankin" userId="07320830-b9ea-49d7-bb12-da11a9291aad" providerId="ADAL" clId="{61A47599-7D87-499A-BB8C-4BE6D12DD1F9}" dt="2026-09-22T11:17:17.452" v="47" actId="478"/>
          <ac:spMkLst>
            <pc:docMk/>
            <pc:sldMk cId="784748938" sldId="263"/>
            <ac:spMk id="29" creationId="{4FFC6184-7E72-4461-B9F2-3A659367F4C9}"/>
          </ac:spMkLst>
        </pc:spChg>
        <pc:spChg chg="del">
          <ac:chgData name="Stephanie Rankin" userId="07320830-b9ea-49d7-bb12-da11a9291aad" providerId="ADAL" clId="{61A47599-7D87-499A-BB8C-4BE6D12DD1F9}" dt="2026-09-22T11:17:16.698" v="46" actId="478"/>
          <ac:spMkLst>
            <pc:docMk/>
            <pc:sldMk cId="784748938" sldId="263"/>
            <ac:spMk id="30" creationId="{43F2F6C1-CE7F-4EC7-8B06-59F5C54AA9A5}"/>
          </ac:spMkLst>
        </pc:spChg>
        <pc:spChg chg="del">
          <ac:chgData name="Stephanie Rankin" userId="07320830-b9ea-49d7-bb12-da11a9291aad" providerId="ADAL" clId="{61A47599-7D87-499A-BB8C-4BE6D12DD1F9}" dt="2026-09-22T11:17:21.490" v="50" actId="478"/>
          <ac:spMkLst>
            <pc:docMk/>
            <pc:sldMk cId="784748938" sldId="263"/>
            <ac:spMk id="37" creationId="{8239A94B-FAF4-40BF-8671-74312708B43C}"/>
          </ac:spMkLst>
        </pc:spChg>
        <pc:picChg chg="add mod">
          <ac:chgData name="Stephanie Rankin" userId="07320830-b9ea-49d7-bb12-da11a9291aad" providerId="ADAL" clId="{61A47599-7D87-499A-BB8C-4BE6D12DD1F9}" dt="2026-09-22T11:17:24.237" v="51"/>
          <ac:picMkLst>
            <pc:docMk/>
            <pc:sldMk cId="784748938" sldId="263"/>
            <ac:picMk id="3" creationId="{0DA78BDA-C4BA-9383-A2D9-FDB571606513}"/>
          </ac:picMkLst>
        </pc:picChg>
        <pc:picChg chg="add mod">
          <ac:chgData name="Stephanie Rankin" userId="07320830-b9ea-49d7-bb12-da11a9291aad" providerId="ADAL" clId="{61A47599-7D87-499A-BB8C-4BE6D12DD1F9}" dt="2026-09-22T11:17:24.237" v="51"/>
          <ac:picMkLst>
            <pc:docMk/>
            <pc:sldMk cId="784748938" sldId="263"/>
            <ac:picMk id="5" creationId="{2995C971-3CFD-0A75-EE3B-0574B34D1BF8}"/>
          </ac:picMkLst>
        </pc:picChg>
        <pc:picChg chg="add mod">
          <ac:chgData name="Stephanie Rankin" userId="07320830-b9ea-49d7-bb12-da11a9291aad" providerId="ADAL" clId="{61A47599-7D87-499A-BB8C-4BE6D12DD1F9}" dt="2026-09-22T11:17:24.237" v="51"/>
          <ac:picMkLst>
            <pc:docMk/>
            <pc:sldMk cId="784748938" sldId="263"/>
            <ac:picMk id="31" creationId="{F6D59527-C8C1-39E7-526B-D65F62B9CD16}"/>
          </ac:picMkLst>
        </pc:picChg>
        <pc:picChg chg="del">
          <ac:chgData name="Stephanie Rankin" userId="07320830-b9ea-49d7-bb12-da11a9291aad" providerId="ADAL" clId="{61A47599-7D87-499A-BB8C-4BE6D12DD1F9}" dt="2026-09-22T11:17:14.365" v="43" actId="478"/>
          <ac:picMkLst>
            <pc:docMk/>
            <pc:sldMk cId="784748938" sldId="263"/>
            <ac:picMk id="78" creationId="{00000000-0000-0000-0000-000000000000}"/>
          </ac:picMkLst>
        </pc:picChg>
        <pc:picChg chg="del">
          <ac:chgData name="Stephanie Rankin" userId="07320830-b9ea-49d7-bb12-da11a9291aad" providerId="ADAL" clId="{61A47599-7D87-499A-BB8C-4BE6D12DD1F9}" dt="2026-09-22T11:17:19.918" v="49" actId="478"/>
          <ac:picMkLst>
            <pc:docMk/>
            <pc:sldMk cId="784748938" sldId="263"/>
            <ac:picMk id="85" creationId="{00000000-0000-0000-0000-000000000000}"/>
          </ac:picMkLst>
        </pc:picChg>
      </pc:sldChg>
      <pc:sldChg chg="modSp mod">
        <pc:chgData name="Stephanie Rankin" userId="07320830-b9ea-49d7-bb12-da11a9291aad" providerId="ADAL" clId="{61A47599-7D87-499A-BB8C-4BE6D12DD1F9}" dt="2026-09-22T11:17:37.515" v="54" actId="1076"/>
        <pc:sldMkLst>
          <pc:docMk/>
          <pc:sldMk cId="1115476916" sldId="265"/>
        </pc:sldMkLst>
        <pc:spChg chg="mod">
          <ac:chgData name="Stephanie Rankin" userId="07320830-b9ea-49d7-bb12-da11a9291aad" providerId="ADAL" clId="{61A47599-7D87-499A-BB8C-4BE6D12DD1F9}" dt="2026-09-22T11:17:37.515" v="54" actId="1076"/>
          <ac:spMkLst>
            <pc:docMk/>
            <pc:sldMk cId="1115476916" sldId="265"/>
            <ac:spMk id="4" creationId="{D33F1C49-FA8E-4A91-B3E6-2095E9671A8E}"/>
          </ac:spMkLst>
        </pc:spChg>
        <pc:picChg chg="mod">
          <ac:chgData name="Stephanie Rankin" userId="07320830-b9ea-49d7-bb12-da11a9291aad" providerId="ADAL" clId="{61A47599-7D87-499A-BB8C-4BE6D12DD1F9}" dt="2026-09-22T11:17:35.385" v="53"/>
          <ac:picMkLst>
            <pc:docMk/>
            <pc:sldMk cId="1115476916" sldId="265"/>
            <ac:picMk id="2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https://www.iveri.co.za/oracle-payment-interface ; https://www.iveri.com/sales-hub-opi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https://www.iveri.co.za/oracle-payment-interface ; https://www.iveri.com/sales-hub-opi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https://www.iveri.co.za/oracle-payment-interface ; https://www.iveri.com/sales-hub-opi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https://www.iveri.co.za/oracle-payment-interface ; https://www.iveri.com/sales-hub-opi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https://www.iveri.co.za/oracle-payment-interface ; https://www.iveri.com/sales-hub-opi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https://www.iveri.co.za/oracle-payment-interface ; https://www.iveri.com/sales-hub-opi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5CB45-06D2-4EFD-B87A-DA0A8D62D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6505D1-9448-4A91-9B4F-E5D207B44A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0B36E-A872-435F-8F6F-7BF367FE586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F60B6-08FA-4235-BF17-39F1DE42092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C3590-C0BA-4B03-B5AD-F1031EA43E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FE8EE-C6D1-4915-B746-1FDA146AC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7DF01-581E-4B97-A64B-93A118E5E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8DE79-46D4-498C-A5A6-9480C5EC771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80928-250C-4A68-BFE0-EC8C6A6DC3D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2D6DFC-E862-4A29-9FC2-34A79A57797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54B9C-DA55-4B6F-832F-4479B7378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00662D-929F-413D-8038-109C6BB0E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79310-34B2-4663-A82C-51B2ED824A9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5148E-F45A-497D-9897-2B170D3050A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78A61-E2C7-4BAE-963C-784DD010802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C484C-1922-4C6A-A73E-9EC9C1487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00C73-AD82-4FB1-851E-3FB48AEDC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93346F-877C-49F6-AEB3-0FEBD1CD553C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7A48DA-7512-438F-BD3D-386DF453AA2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4EBAD8-D125-4AFD-946A-BAC47FA5245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4A380C-44B0-48D5-BC35-33864CB98E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39C6-C5CB-48E4-A04F-EC491D5F2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7EC3A6-1F1E-4C38-AA02-EABEC9647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AAFF85-E088-48A4-B76E-7C2AC4CB207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36EB65-7A93-4989-A4B1-B80BCC4D1BF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4B7801-AE04-4E8F-A979-A645E90C1B59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A17BB8-7376-451C-A8B9-21F6F3D2245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93898A-3B0D-4DC9-8FA7-BE5077AD17A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1BEEB1-36B0-4FB1-8C1F-0820664769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44A62-5773-4244-B32C-A516FBC1E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CFF1C8-F5B9-43BD-B2ED-C44ED403D88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35294F-290D-4197-8007-1B8810111EC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D1346B-22EF-4BDD-892E-E2EE90B138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63359C-D2B6-41CF-8F38-D24DE779315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0B496C-9FEC-4A3A-B466-F4BC66C4225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401CF5-A42F-4F8C-B4D8-0FF0A96F704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2AF0A-9A6B-4C6A-B67E-19C30338A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B46FA-EBB1-4821-9A1D-7018207C8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DBF97F-5264-486B-AFDE-97F23628B64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0F154-1C40-4372-8FE4-047B06EB424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11920-C1F4-42F6-BDF4-8A25547187C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5E6A96-BA34-480C-80FC-BA399E6BAA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EBB2F-168F-4410-8873-54628D13F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D176B1-98C1-47A4-B775-396D1EA046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AA440-1956-4C9E-B26A-1FC7DF88323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95FE84-7DCE-4C04-8544-9AC0C49B544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6ABDB1-14BF-42BE-AA17-A885521C280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FDD1FA-837F-4B75-9309-ABF93030501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4D280-0466-47AE-B1B3-A235FBF38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B43EB7-FD40-47B1-94BE-6C461C6A1E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EA5AD-F50D-4A1A-B718-BEFBCFDBA99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31B80-D74B-4154-9471-06911A581BE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BD816-CAE8-4D4C-B619-F35AF310C21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6CDE2C-8A4E-4087-8893-C0E5FE65A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751A7D-FCA0-47E3-9450-789BF1287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F59C3-5121-4998-B88D-2ABEA53346D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D2671-B99E-4C6A-9512-A239815731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24112-5708-4D79-B3FB-1A15CA59D80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1E567A-5D1D-45C5-9713-6E3026E30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C1DC0-4CAB-4FA1-AE1E-C6E73DC8A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480B7-F23D-44EE-8934-96559931EB24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FC8A0-B04E-4DBB-8B61-8DEF389F4B67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C63E4-1F4F-41BC-8862-F49AC7397087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34C094-457B-4EF5-A799-0B5AC685A3B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9" name="Picture 2"/>
          <p:cNvPicPr>
            <a:picLocks noChangeAspect="1"/>
          </p:cNvPicPr>
          <p:nvPr/>
        </p:nvPicPr>
        <p:blipFill>
          <a:blip r:embed="rId3">
            <a:alphaModFix amt="50000"/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7B9452-36E6-4458-9A2F-7302CF9448D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239000" cy="6858000"/>
          </a:xfrm>
          <a:prstGeom prst="rect">
            <a:avLst/>
          </a:prstGeom>
          <a:gradFill>
            <a:gsLst>
              <a:gs pos="0">
                <a:srgbClr val="201A18">
                  <a:alpha val="92000"/>
                </a:srgbClr>
              </a:gs>
              <a:gs pos="50000">
                <a:srgbClr val="201A18">
                  <a:alpha val="82000"/>
                </a:srgbClr>
              </a:gs>
              <a:gs pos="100000">
                <a:srgbClr val="14100E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42E06D-B752-4471-97C6-838CA082BA8D}"/>
              </a:ext>
            </a:extLst>
          </p:cNvPr>
          <p:cNvSpPr>
            <a:spLocks noGrp="1"/>
          </p:cNvSpPr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gradFill>
            <a:gsLst>
              <a:gs pos="0">
                <a:srgbClr val="14100E">
                  <a:alpha val="0"/>
                </a:srgbClr>
              </a:gs>
              <a:gs pos="100000">
                <a:srgbClr val="201A18">
                  <a:alpha val="90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342B5D-D1D5-436B-9E22-629115EEF41F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71500"/>
            <a:ext cx="1006122" cy="438150"/>
          </a:xfrm>
          <a:prstGeom prst="rect">
            <a:avLst/>
          </a:prstGeom>
        </p:spPr>
      </p:pic>
      <p:pic>
        <p:nvPicPr>
          <p:cNvPr id="24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2095500"/>
            <a:ext cx="117006" cy="14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A36316-2952-490D-8BC5-13F65FF395D3}"/>
              </a:ext>
            </a:extLst>
          </p:cNvPr>
          <p:cNvSpPr>
            <a:spLocks noGrp="1"/>
          </p:cNvSpPr>
          <p:nvPr/>
        </p:nvSpPr>
        <p:spPr>
          <a:xfrm>
            <a:off x="1066800" y="20288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90000"/>
                  </a:srgbClr>
                </a:solidFill>
                <a:latin typeface="Gotham"/>
                <a:ea typeface="Gotham"/>
                <a:cs typeface="Gotham"/>
              </a:rPr>
              <a:t>PRODUCT OVERVIEW  · 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62420C-C733-4D7F-BE2D-93DD30B7B392}"/>
              </a:ext>
            </a:extLst>
          </p:cNvPr>
          <p:cNvSpPr>
            <a:spLocks noGrp="1"/>
          </p:cNvSpPr>
          <p:nvPr/>
        </p:nvSpPr>
        <p:spPr>
          <a:xfrm>
            <a:off x="838200" y="2419350"/>
            <a:ext cx="9525000" cy="228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65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iVeri OPI,</a:t>
            </a:r>
          </a:p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65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Hotel payments.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49D701-4B75-4358-AD6F-FC15C8CD55CC}"/>
              </a:ext>
            </a:extLst>
          </p:cNvPr>
          <p:cNvSpPr>
            <a:spLocks noGrp="1"/>
          </p:cNvSpPr>
          <p:nvPr/>
        </p:nvSpPr>
        <p:spPr>
          <a:xfrm>
            <a:off x="838200" y="4953000"/>
            <a:ext cx="609600" cy="381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C3C871-0337-4AB2-9A4A-3559990AC3C4}"/>
              </a:ext>
            </a:extLst>
          </p:cNvPr>
          <p:cNvSpPr>
            <a:spLocks noGrp="1"/>
          </p:cNvSpPr>
          <p:nvPr/>
        </p:nvSpPr>
        <p:spPr>
          <a:xfrm>
            <a:off x="838200" y="5219700"/>
            <a:ext cx="6096000" cy="723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0" i="0">
                <a:solidFill>
                  <a:srgbClr val="FBF3E6"/>
                </a:solidFill>
                <a:latin typeface="Roboto"/>
                <a:ea typeface="Roboto"/>
                <a:cs typeface="Roboto"/>
              </a:rPr>
              <a:t>Connect OPERA reservations to secure card-present payments through OPI, indiGo Cloud and the iVeri Gateway.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B12A4E-55AB-4464-A731-366A51CEAC8A}"/>
              </a:ext>
            </a:extLst>
          </p:cNvPr>
          <p:cNvSpPr>
            <a:spLocks noGrp="1"/>
          </p:cNvSpPr>
          <p:nvPr/>
        </p:nvSpPr>
        <p:spPr>
          <a:xfrm>
            <a:off x="838200" y="6305550"/>
            <a:ext cx="447675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1" i="0" spc="42">
                <a:solidFill>
                  <a:srgbClr val="FFFFFF"/>
                </a:solidFill>
                <a:latin typeface="Gotham"/>
                <a:ea typeface="Gotham"/>
                <a:cs typeface="Gotham"/>
              </a:rPr>
              <a:t>Sales Enablement  ·  iVeri Payment Technologies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816981-A726-410D-B422-8C0CBCE2A9F8}"/>
              </a:ext>
            </a:extLst>
          </p:cNvPr>
          <p:cNvSpPr>
            <a:spLocks noGrp="1"/>
          </p:cNvSpPr>
          <p:nvPr/>
        </p:nvSpPr>
        <p:spPr>
          <a:xfrm>
            <a:off x="5600700" y="6305550"/>
            <a:ext cx="11430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70000"/>
                  </a:srgbClr>
                </a:solidFill>
                <a:latin typeface="Roboto"/>
                <a:ea typeface="Roboto"/>
                <a:cs typeface="Roboto"/>
              </a:rPr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541193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06E9C2-4B38-4202-B039-6C1ABF546AB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B312C"/>
              </a:gs>
              <a:gs pos="50000">
                <a:srgbClr val="201A18"/>
              </a:gs>
              <a:gs pos="100000">
                <a:srgbClr val="140F0E"/>
              </a:gs>
            </a:gsLst>
            <a:lin ang="27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96250" y="0"/>
            <a:ext cx="409575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61103DF-B037-4326-B525-625EEC50CF84}"/>
              </a:ext>
            </a:extLst>
          </p:cNvPr>
          <p:cNvSpPr>
            <a:spLocks noGrp="1"/>
          </p:cNvSpPr>
          <p:nvPr/>
        </p:nvSpPr>
        <p:spPr>
          <a:xfrm>
            <a:off x="8096250" y="0"/>
            <a:ext cx="1905000" cy="68580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1B1614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96F709-80C9-4FB0-9759-72FCE30B09B5}"/>
              </a:ext>
            </a:extLst>
          </p:cNvPr>
          <p:cNvSpPr>
            <a:spLocks noGrp="1"/>
          </p:cNvSpPr>
          <p:nvPr/>
        </p:nvSpPr>
        <p:spPr>
          <a:xfrm>
            <a:off x="8067675" y="0"/>
            <a:ext cx="4095750" cy="6858000"/>
          </a:xfrm>
          <a:prstGeom prst="rect">
            <a:avLst/>
          </a:prstGeom>
          <a:solidFill>
            <a:srgbClr val="9F0107">
              <a:alpha val="1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Picture 5"/>
          <p:cNvPicPr>
            <a:picLocks noChangeAspect="1"/>
          </p:cNvPicPr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5334000" y="1287819"/>
            <a:ext cx="3429000" cy="4187112"/>
          </a:xfrm>
          <a:prstGeom prst="rect">
            <a:avLst/>
          </a:prstGeom>
        </p:spPr>
      </p:pic>
      <p:pic>
        <p:nvPicPr>
          <p:cNvPr id="39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1085850"/>
            <a:ext cx="117006" cy="1428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242C32-A237-438C-A1F9-F5AA2D471398}"/>
              </a:ext>
            </a:extLst>
          </p:cNvPr>
          <p:cNvSpPr>
            <a:spLocks noGrp="1"/>
          </p:cNvSpPr>
          <p:nvPr/>
        </p:nvSpPr>
        <p:spPr>
          <a:xfrm>
            <a:off x="1066800" y="101917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AGENDA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564311-015D-4A0F-8861-2D41FE2C7F24}"/>
              </a:ext>
            </a:extLst>
          </p:cNvPr>
          <p:cNvSpPr>
            <a:spLocks noGrp="1"/>
          </p:cNvSpPr>
          <p:nvPr/>
        </p:nvSpPr>
        <p:spPr>
          <a:xfrm>
            <a:off x="838200" y="1333500"/>
            <a:ext cx="8953500" cy="1325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3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 </a:t>
            </a:r>
            <a:r>
              <a:rPr sz="435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what we'll cover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58E6D3-AF30-4D23-96FF-CE916A76D289}"/>
              </a:ext>
            </a:extLst>
          </p:cNvPr>
          <p:cNvSpPr>
            <a:spLocks noGrp="1"/>
          </p:cNvSpPr>
          <p:nvPr/>
        </p:nvSpPr>
        <p:spPr>
          <a:xfrm>
            <a:off x="838200" y="2419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BAA08B-F7B8-4478-99D8-EDE743E68A00}"/>
              </a:ext>
            </a:extLst>
          </p:cNvPr>
          <p:cNvSpPr>
            <a:spLocks noGrp="1"/>
          </p:cNvSpPr>
          <p:nvPr/>
        </p:nvSpPr>
        <p:spPr>
          <a:xfrm>
            <a:off x="1581150" y="2419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What is OPI?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D5E8AC28-7F7D-480B-BF0F-40619CA2B855}"/>
              </a:ext>
            </a:extLst>
          </p:cNvPr>
          <p:cNvSpPr>
            <a:spLocks noGrp="1"/>
          </p:cNvSpPr>
          <p:nvPr/>
        </p:nvSpPr>
        <p:spPr>
          <a:xfrm>
            <a:off x="838200" y="2990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F044C0-FCB1-4FB8-8107-967140AF3607}"/>
              </a:ext>
            </a:extLst>
          </p:cNvPr>
          <p:cNvSpPr>
            <a:spLocks noGrp="1"/>
          </p:cNvSpPr>
          <p:nvPr/>
        </p:nvSpPr>
        <p:spPr>
          <a:xfrm>
            <a:off x="838200" y="2990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1AFC89-3FC0-4ED3-BC06-90507B16252C}"/>
              </a:ext>
            </a:extLst>
          </p:cNvPr>
          <p:cNvSpPr>
            <a:spLocks noGrp="1"/>
          </p:cNvSpPr>
          <p:nvPr/>
        </p:nvSpPr>
        <p:spPr>
          <a:xfrm>
            <a:off x="1581150" y="2990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Why hotels choose it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7078EC82-114C-4A94-BA33-35FA0B8B7E69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3AF9AD-0F3A-447A-8C71-F7A40D469C8F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A3CBE5-213A-4B10-9E3E-4EB2B0AB23CD}"/>
              </a:ext>
            </a:extLst>
          </p:cNvPr>
          <p:cNvSpPr>
            <a:spLocks noGrp="1"/>
          </p:cNvSpPr>
          <p:nvPr/>
        </p:nvSpPr>
        <p:spPr>
          <a:xfrm>
            <a:off x="1581150" y="3562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Core capabilities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1BAE516B-1B16-46AD-8F66-116E325325F3}"/>
              </a:ext>
            </a:extLst>
          </p:cNvPr>
          <p:cNvSpPr>
            <a:spLocks noGrp="1"/>
          </p:cNvSpPr>
          <p:nvPr/>
        </p:nvSpPr>
        <p:spPr>
          <a:xfrm>
            <a:off x="838200" y="4133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82715A-8004-4D74-BA68-2567DBA907C6}"/>
              </a:ext>
            </a:extLst>
          </p:cNvPr>
          <p:cNvSpPr>
            <a:spLocks noGrp="1"/>
          </p:cNvSpPr>
          <p:nvPr/>
        </p:nvSpPr>
        <p:spPr>
          <a:xfrm>
            <a:off x="838200" y="4133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1C9A26-3EAF-4583-9B03-FA966922EDCA}"/>
              </a:ext>
            </a:extLst>
          </p:cNvPr>
          <p:cNvSpPr>
            <a:spLocks noGrp="1"/>
          </p:cNvSpPr>
          <p:nvPr/>
        </p:nvSpPr>
        <p:spPr>
          <a:xfrm>
            <a:off x="1581150" y="4133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OPI at a glance</a:t>
            </a:r>
          </a:p>
        </p:txBody>
      </p:sp>
      <p:sp>
        <p:nvSpPr>
          <p:cNvPr id="21" name="Connector 20">
            <a:extLst>
              <a:ext uri="{FF2B5EF4-FFF2-40B4-BE49-F238E27FC236}">
                <a16:creationId xmlns:a16="http://schemas.microsoft.com/office/drawing/2014/main" id="{6637652F-313A-43AE-BEEF-89DDB2E95948}"/>
              </a:ext>
            </a:extLst>
          </p:cNvPr>
          <p:cNvSpPr>
            <a:spLocks noGrp="1"/>
          </p:cNvSpPr>
          <p:nvPr/>
        </p:nvSpPr>
        <p:spPr>
          <a:xfrm>
            <a:off x="838200" y="4705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84EF1A-A430-4CC4-8A66-745E13FC43F3}"/>
              </a:ext>
            </a:extLst>
          </p:cNvPr>
          <p:cNvSpPr>
            <a:spLocks noGrp="1"/>
          </p:cNvSpPr>
          <p:nvPr/>
        </p:nvSpPr>
        <p:spPr>
          <a:xfrm>
            <a:off x="838200" y="4705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45714-69E4-4F32-812F-D79E01629571}"/>
              </a:ext>
            </a:extLst>
          </p:cNvPr>
          <p:cNvSpPr>
            <a:spLocks noGrp="1"/>
          </p:cNvSpPr>
          <p:nvPr/>
        </p:nvSpPr>
        <p:spPr>
          <a:xfrm>
            <a:off x="1581150" y="4705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Payment workflow</a:t>
            </a:r>
          </a:p>
        </p:txBody>
      </p:sp>
      <p:sp>
        <p:nvSpPr>
          <p:cNvPr id="24" name="Connector 23">
            <a:extLst>
              <a:ext uri="{FF2B5EF4-FFF2-40B4-BE49-F238E27FC236}">
                <a16:creationId xmlns:a16="http://schemas.microsoft.com/office/drawing/2014/main" id="{63E4F5E7-EAB0-4FE4-A2CF-8C0FE8B7A936}"/>
              </a:ext>
            </a:extLst>
          </p:cNvPr>
          <p:cNvSpPr>
            <a:spLocks noGrp="1"/>
          </p:cNvSpPr>
          <p:nvPr/>
        </p:nvSpPr>
        <p:spPr>
          <a:xfrm>
            <a:off x="838200" y="5276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8E9D58-A278-48BD-BB00-DB1E8581CECA}"/>
              </a:ext>
            </a:extLst>
          </p:cNvPr>
          <p:cNvSpPr>
            <a:spLocks noGrp="1"/>
          </p:cNvSpPr>
          <p:nvPr/>
        </p:nvSpPr>
        <p:spPr>
          <a:xfrm>
            <a:off x="838200" y="5276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697AD17-11AD-4894-84BF-8B1040BD9180}"/>
              </a:ext>
            </a:extLst>
          </p:cNvPr>
          <p:cNvSpPr>
            <a:spLocks noGrp="1"/>
          </p:cNvSpPr>
          <p:nvPr/>
        </p:nvSpPr>
        <p:spPr>
          <a:xfrm>
            <a:off x="1581150" y="5276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Pitch and next steps</a:t>
            </a:r>
          </a:p>
        </p:txBody>
      </p:sp>
      <p:sp>
        <p:nvSpPr>
          <p:cNvPr id="27" name="Connector 26">
            <a:extLst>
              <a:ext uri="{FF2B5EF4-FFF2-40B4-BE49-F238E27FC236}">
                <a16:creationId xmlns:a16="http://schemas.microsoft.com/office/drawing/2014/main" id="{779E524F-2310-46FC-AFCF-86B5A8413739}"/>
              </a:ext>
            </a:extLst>
          </p:cNvPr>
          <p:cNvSpPr>
            <a:spLocks noGrp="1"/>
          </p:cNvSpPr>
          <p:nvPr/>
        </p:nvSpPr>
        <p:spPr>
          <a:xfrm>
            <a:off x="838200" y="5848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pic>
        <p:nvPicPr>
          <p:cNvPr id="60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6EA063C-1608-43E3-BCD5-1ECAE31B7199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02  /  10</a:t>
            </a:r>
          </a:p>
        </p:txBody>
      </p:sp>
    </p:spTree>
    <p:extLst>
      <p:ext uri="{BB962C8B-B14F-4D97-AF65-F5344CB8AC3E}">
        <p14:creationId xmlns:p14="http://schemas.microsoft.com/office/powerpoint/2010/main" val="188301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AC28C83-4610-41B8-8A47-41A8C79C359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4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72200" y="0"/>
            <a:ext cx="60198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72C8293-D2B5-45B1-8550-E32D1B63A9B7}"/>
              </a:ext>
            </a:extLst>
          </p:cNvPr>
          <p:cNvSpPr>
            <a:spLocks noGrp="1"/>
          </p:cNvSpPr>
          <p:nvPr/>
        </p:nvSpPr>
        <p:spPr>
          <a:xfrm>
            <a:off x="6172200" y="0"/>
            <a:ext cx="6019800" cy="6858000"/>
          </a:xfrm>
          <a:prstGeom prst="rect">
            <a:avLst/>
          </a:prstGeom>
          <a:solidFill>
            <a:srgbClr val="9F0107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878CAF-E424-4932-9C64-6BEB2E46447E}"/>
              </a:ext>
            </a:extLst>
          </p:cNvPr>
          <p:cNvSpPr>
            <a:spLocks noGrp="1"/>
          </p:cNvSpPr>
          <p:nvPr/>
        </p:nvSpPr>
        <p:spPr>
          <a:xfrm>
            <a:off x="6172200" y="0"/>
            <a:ext cx="2095500" cy="68580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14100E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7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2C0554-7C55-4338-87E7-B1B2183B93A4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WHAT IS ORACLE PAYMENT INTERFACE?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337DF5-EA5E-4EF4-9DB0-5783E444E691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5715000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Integrated reception payments for OPERA.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F25464-A360-4443-A0D5-7F73644B25A8}"/>
              </a:ext>
            </a:extLst>
          </p:cNvPr>
          <p:cNvSpPr>
            <a:spLocks noGrp="1"/>
          </p:cNvSpPr>
          <p:nvPr/>
        </p:nvSpPr>
        <p:spPr>
          <a:xfrm>
            <a:off x="838200" y="2381250"/>
            <a:ext cx="4762500" cy="1066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3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iVeri’s OPI integration connects OPERA Cloud or OPERA On-Premise v5 to card-present payments through indiGo Cloud and the iVeri Gateway.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97F264-34AC-4661-8791-00808721FC43}"/>
              </a:ext>
            </a:extLst>
          </p:cNvPr>
          <p:cNvSpPr>
            <a:spLocks noGrp="1"/>
          </p:cNvSpPr>
          <p:nvPr/>
        </p:nvSpPr>
        <p:spPr>
          <a:xfrm>
            <a:off x="838200" y="3581400"/>
            <a:ext cx="4762500" cy="1066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3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Hotels can manage reservations and initiate secure payments from OPERA, improving the check-in and check-out payment experience.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7D555-E40C-4E95-8C39-1C38BCC74192}"/>
              </a:ext>
            </a:extLst>
          </p:cNvPr>
          <p:cNvSpPr>
            <a:spLocks noGrp="1"/>
          </p:cNvSpPr>
          <p:nvPr/>
        </p:nvSpPr>
        <p:spPr>
          <a:xfrm>
            <a:off x="838200" y="4512391"/>
            <a:ext cx="381000" cy="28575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BD8242-4F1B-46B5-9AB2-5ADDFEA42373}"/>
              </a:ext>
            </a:extLst>
          </p:cNvPr>
          <p:cNvSpPr>
            <a:spLocks noGrp="1"/>
          </p:cNvSpPr>
          <p:nvPr/>
        </p:nvSpPr>
        <p:spPr>
          <a:xfrm>
            <a:off x="838200" y="4664791"/>
            <a:ext cx="571500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 dirty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“Reservations and reception payments in one connected flow.”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C6C142-C0BF-415A-919A-D67C08FD51EC}"/>
              </a:ext>
            </a:extLst>
          </p:cNvPr>
          <p:cNvSpPr>
            <a:spLocks noGrp="1"/>
          </p:cNvSpPr>
          <p:nvPr/>
        </p:nvSpPr>
        <p:spPr>
          <a:xfrm>
            <a:off x="838200" y="5524500"/>
            <a:ext cx="4953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87">
                <a:solidFill>
                  <a:srgbClr val="FFFFFF">
                    <a:alpha val="60000"/>
                  </a:srgbClr>
                </a:solidFill>
                <a:latin typeface="Gotham"/>
                <a:ea typeface="Gotham"/>
                <a:cs typeface="Gotham"/>
              </a:rPr>
              <a:t>THE OPI VALUE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EE26EC-EB6F-4BF3-8BFB-51A92DA55D32}"/>
              </a:ext>
            </a:extLst>
          </p:cNvPr>
          <p:cNvSpPr>
            <a:spLocks noGrp="1"/>
          </p:cNvSpPr>
          <p:nvPr/>
        </p:nvSpPr>
        <p:spPr>
          <a:xfrm>
            <a:off x="6667500" y="1162050"/>
            <a:ext cx="34290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OPERA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E988C9-FD01-48F9-BA44-EEEEC256AB77}"/>
              </a:ext>
            </a:extLst>
          </p:cNvPr>
          <p:cNvSpPr>
            <a:spLocks noGrp="1"/>
          </p:cNvSpPr>
          <p:nvPr/>
        </p:nvSpPr>
        <p:spPr>
          <a:xfrm>
            <a:off x="6667500" y="1905000"/>
            <a:ext cx="3429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75" b="1" i="0" spc="13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CONNECTED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F9B78A-CFF6-48E0-A43A-42E1979F6C00}"/>
              </a:ext>
            </a:extLst>
          </p:cNvPr>
          <p:cNvSpPr>
            <a:spLocks noGrp="1"/>
          </p:cNvSpPr>
          <p:nvPr/>
        </p:nvSpPr>
        <p:spPr>
          <a:xfrm>
            <a:off x="6667500" y="2590800"/>
            <a:ext cx="34290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CARD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87CD95-DC52-4F93-A64D-35C8EC71809D}"/>
              </a:ext>
            </a:extLst>
          </p:cNvPr>
          <p:cNvSpPr>
            <a:spLocks noGrp="1"/>
          </p:cNvSpPr>
          <p:nvPr/>
        </p:nvSpPr>
        <p:spPr>
          <a:xfrm>
            <a:off x="6667500" y="3333750"/>
            <a:ext cx="3429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75" b="1" i="0" spc="13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PRESENT</a:t>
            </a:r>
          </a:p>
        </p:txBody>
      </p:sp>
      <p:pic>
        <p:nvPicPr>
          <p:cNvPr id="39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71E7E9D-8B43-4F9A-B5B0-974828630959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03  /  10</a:t>
            </a:r>
          </a:p>
        </p:txBody>
      </p:sp>
    </p:spTree>
    <p:extLst>
      <p:ext uri="{BB962C8B-B14F-4D97-AF65-F5344CB8AC3E}">
        <p14:creationId xmlns:p14="http://schemas.microsoft.com/office/powerpoint/2010/main" val="2054251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1CA5C3-EBE6-4E3B-BFA2-CC9978BE93A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6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60E7B9-4BE5-4BFD-B1D6-9A8D2CD173C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F0107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A6F66E-A7D9-4302-A996-EB50DF55748C}"/>
              </a:ext>
            </a:extLst>
          </p:cNvPr>
          <p:cNvSpPr>
            <a:spLocks noGrp="1"/>
          </p:cNvSpPr>
          <p:nvPr/>
        </p:nvSpPr>
        <p:spPr>
          <a:xfrm>
            <a:off x="0" y="-12752"/>
            <a:ext cx="12192000" cy="6858000"/>
          </a:xfrm>
          <a:prstGeom prst="rect">
            <a:avLst/>
          </a:prstGeom>
          <a:gradFill>
            <a:gsLst>
              <a:gs pos="0">
                <a:srgbClr val="201A18">
                  <a:alpha val="85000"/>
                </a:srgbClr>
              </a:gs>
              <a:gs pos="50000">
                <a:srgbClr val="14100E">
                  <a:alpha val="0"/>
                </a:srgbClr>
              </a:gs>
              <a:gs pos="100000">
                <a:srgbClr val="201A18">
                  <a:alpha val="80000"/>
                </a:srgbClr>
              </a:gs>
            </a:gsLst>
            <a:lin ang="27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B69855-65DD-4B9E-A4E3-E487B5466D47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6858000" cy="6858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9000" b="0" i="0" dirty="0">
                <a:solidFill>
                  <a:srgbClr val="FFFFFF">
                    <a:alpha val="12000"/>
                  </a:srgbClr>
                </a:solidFill>
                <a:latin typeface="Gotham Thin"/>
                <a:ea typeface="Gotham Thin"/>
                <a:cs typeface="Gotham Thin"/>
              </a:rPr>
              <a:t>02</a:t>
            </a:r>
          </a:p>
        </p:txBody>
      </p:sp>
      <p:pic>
        <p:nvPicPr>
          <p:cNvPr id="20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767295"/>
            <a:ext cx="990600" cy="1209610"/>
          </a:xfrm>
          <a:prstGeom prst="rect">
            <a:avLst/>
          </a:prstGeom>
        </p:spPr>
      </p:pic>
      <p:pic>
        <p:nvPicPr>
          <p:cNvPr id="21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609" y="1085850"/>
            <a:ext cx="117006" cy="14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8E6F6C-8EF8-4E93-8521-214094C71CBA}"/>
              </a:ext>
            </a:extLst>
          </p:cNvPr>
          <p:cNvSpPr>
            <a:spLocks noGrp="1"/>
          </p:cNvSpPr>
          <p:nvPr/>
        </p:nvSpPr>
        <p:spPr>
          <a:xfrm>
            <a:off x="1066800" y="101917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90000"/>
                  </a:srgbClr>
                </a:solidFill>
                <a:latin typeface="Gotham"/>
                <a:ea typeface="Gotham"/>
                <a:cs typeface="Gotham"/>
              </a:rPr>
              <a:t>SECTION  ·  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FA4A22-E25E-496A-BB03-7C29479E42D5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9525000" cy="2857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Why</a:t>
            </a:r>
          </a:p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0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OPI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935A66-E4EB-490A-852B-945E2ABD0890}"/>
              </a:ext>
            </a:extLst>
          </p:cNvPr>
          <p:cNvSpPr>
            <a:spLocks noGrp="1"/>
          </p:cNvSpPr>
          <p:nvPr/>
        </p:nvSpPr>
        <p:spPr>
          <a:xfrm>
            <a:off x="2171700" y="4914900"/>
            <a:ext cx="5334000" cy="838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0" i="0">
                <a:solidFill>
                  <a:srgbClr val="FBF3E6"/>
                </a:solidFill>
                <a:latin typeface="Roboto"/>
                <a:ea typeface="Roboto"/>
                <a:cs typeface="Roboto"/>
              </a:rPr>
              <a:t>A strong fit for hotels using OPERA that want secure pay-at-reception processing linked to reservations.</a:t>
            </a:r>
          </a:p>
        </p:txBody>
      </p:sp>
    </p:spTree>
    <p:extLst>
      <p:ext uri="{BB962C8B-B14F-4D97-AF65-F5344CB8AC3E}">
        <p14:creationId xmlns:p14="http://schemas.microsoft.com/office/powerpoint/2010/main" val="286480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90D652-9C61-4CB1-8915-DD34FA7A665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0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44E9E7D-2235-4A27-97AD-EB196E48F446}"/>
              </a:ext>
            </a:extLst>
          </p:cNvPr>
          <p:cNvSpPr>
            <a:spLocks noGrp="1"/>
          </p:cNvSpPr>
          <p:nvPr/>
        </p:nvSpPr>
        <p:spPr>
          <a:xfrm>
            <a:off x="-4763" y="0"/>
            <a:ext cx="12192000" cy="6858000"/>
          </a:xfrm>
          <a:prstGeom prst="rect">
            <a:avLst/>
          </a:prstGeom>
          <a:solidFill>
            <a:srgbClr val="201A18">
              <a:alpha val="7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7620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B20CFB-B584-4FD1-BED5-0DF9CE38608D}"/>
              </a:ext>
            </a:extLst>
          </p:cNvPr>
          <p:cNvSpPr>
            <a:spLocks noGrp="1"/>
          </p:cNvSpPr>
          <p:nvPr/>
        </p:nvSpPr>
        <p:spPr>
          <a:xfrm>
            <a:off x="1066800" y="6953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WHY HOTELS CHOOSE OPI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AB596B-E0D1-4956-9597-AE0AE09F427E}"/>
              </a:ext>
            </a:extLst>
          </p:cNvPr>
          <p:cNvSpPr>
            <a:spLocks noGrp="1"/>
          </p:cNvSpPr>
          <p:nvPr/>
        </p:nvSpPr>
        <p:spPr>
          <a:xfrm>
            <a:off x="838200" y="1009650"/>
            <a:ext cx="105156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OPERA-connected reception payments.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867D431-2096-4859-A420-CCE9487BB41C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BA4676D-6DAE-4F76-8F99-95595C11E391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64B08C-14DB-442D-999A-C9826B0B1DC3}"/>
              </a:ext>
            </a:extLst>
          </p:cNvPr>
          <p:cNvSpPr>
            <a:spLocks noGrp="1"/>
          </p:cNvSpPr>
          <p:nvPr/>
        </p:nvSpPr>
        <p:spPr>
          <a:xfrm>
            <a:off x="328612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A2D85A-9BEB-4B1E-8186-30CF4E7AFB60}"/>
              </a:ext>
            </a:extLst>
          </p:cNvPr>
          <p:cNvSpPr>
            <a:spLocks noGrp="1"/>
          </p:cNvSpPr>
          <p:nvPr/>
        </p:nvSpPr>
        <p:spPr>
          <a:xfrm>
            <a:off x="116205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Smoother guest payments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265F53-6BA7-407B-BF27-14181F5E8C57}"/>
              </a:ext>
            </a:extLst>
          </p:cNvPr>
          <p:cNvSpPr>
            <a:spLocks noGrp="1"/>
          </p:cNvSpPr>
          <p:nvPr/>
        </p:nvSpPr>
        <p:spPr>
          <a:xfrm>
            <a:off x="1162050" y="4026924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Initiate card-present payments from OPERA during check-in, check-out or other reception interactions.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33D70FC3-AEAF-4291-814F-C2B7AD602EEE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67FF72DA-47BF-49F2-8170-713A2599475D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8379062-5E8C-4D68-9EB2-8BB7137AE5FC}"/>
              </a:ext>
            </a:extLst>
          </p:cNvPr>
          <p:cNvSpPr>
            <a:spLocks noGrp="1"/>
          </p:cNvSpPr>
          <p:nvPr/>
        </p:nvSpPr>
        <p:spPr>
          <a:xfrm>
            <a:off x="6877050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EA394EC-1224-4276-A74A-EDEB5B9936ED}"/>
              </a:ext>
            </a:extLst>
          </p:cNvPr>
          <p:cNvSpPr>
            <a:spLocks noGrp="1"/>
          </p:cNvSpPr>
          <p:nvPr/>
        </p:nvSpPr>
        <p:spPr>
          <a:xfrm>
            <a:off x="4752975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Unified transaction view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16C3A67-8CA1-4E10-BFAF-9F501E19A072}"/>
              </a:ext>
            </a:extLst>
          </p:cNvPr>
          <p:cNvSpPr>
            <a:spLocks noGrp="1"/>
          </p:cNvSpPr>
          <p:nvPr/>
        </p:nvSpPr>
        <p:spPr>
          <a:xfrm>
            <a:off x="4752975" y="4026924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 dirty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See transactions across workstations and simplify reconciliation between payments and reservations.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071276A3-F20C-4075-8D90-3E1484005A44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5AE7F418-089B-49E9-AAA7-252CEE98D62B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3C14ECA-C634-42F9-8CC2-4B3463F745B4}"/>
              </a:ext>
            </a:extLst>
          </p:cNvPr>
          <p:cNvSpPr>
            <a:spLocks noGrp="1"/>
          </p:cNvSpPr>
          <p:nvPr/>
        </p:nvSpPr>
        <p:spPr>
          <a:xfrm>
            <a:off x="1046797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11033F-6A16-4C6C-99A9-74D6D7F07A15}"/>
              </a:ext>
            </a:extLst>
          </p:cNvPr>
          <p:cNvSpPr>
            <a:spLocks noGrp="1"/>
          </p:cNvSpPr>
          <p:nvPr/>
        </p:nvSpPr>
        <p:spPr>
          <a:xfrm>
            <a:off x="834390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Secure payment handling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C8B189E-B87D-4FB4-BC87-74816D8F9806}"/>
              </a:ext>
            </a:extLst>
          </p:cNvPr>
          <p:cNvSpPr>
            <a:spLocks noGrp="1"/>
          </p:cNvSpPr>
          <p:nvPr/>
        </p:nvSpPr>
        <p:spPr>
          <a:xfrm>
            <a:off x="8343900" y="4026924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 dirty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Process payments over a secure channel and help reduce the hotel’s PCI DSS scope.</a:t>
            </a:r>
          </a:p>
        </p:txBody>
      </p:sp>
      <p:pic>
        <p:nvPicPr>
          <p:cNvPr id="89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A7AC5DE6-AA9A-471D-8C16-25497EB77CD4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05  /  10</a:t>
            </a:r>
          </a:p>
        </p:txBody>
      </p:sp>
    </p:spTree>
    <p:extLst>
      <p:ext uri="{BB962C8B-B14F-4D97-AF65-F5344CB8AC3E}">
        <p14:creationId xmlns:p14="http://schemas.microsoft.com/office/powerpoint/2010/main" val="784748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304B6B-7FAC-4FB6-BC5E-BC282F4A406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9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2209800"/>
            <a:ext cx="12192000" cy="4648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A3FCD83-FCCB-44B3-9DE7-EC80138FDA42}"/>
              </a:ext>
            </a:extLst>
          </p:cNvPr>
          <p:cNvSpPr>
            <a:spLocks noGrp="1"/>
          </p:cNvSpPr>
          <p:nvPr/>
        </p:nvSpPr>
        <p:spPr>
          <a:xfrm>
            <a:off x="0" y="2213642"/>
            <a:ext cx="12192000" cy="46482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201A18">
                  <a:alpha val="55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809FC3-D038-4948-AF48-01D7194B4832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OPI AT A GLANCE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450555-F60F-4BB7-B23E-FA39617B5291}"/>
              </a:ext>
            </a:extLst>
          </p:cNvPr>
          <p:cNvSpPr>
            <a:spLocks noGrp="1"/>
          </p:cNvSpPr>
          <p:nvPr/>
        </p:nvSpPr>
        <p:spPr>
          <a:xfrm>
            <a:off x="838199" y="1047750"/>
            <a:ext cx="11029335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90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A connected payment flow for hospitality.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28E8EC-4BFE-4ABE-B16F-3040A3F46A22}"/>
              </a:ext>
            </a:extLst>
          </p:cNvPr>
          <p:cNvSpPr>
            <a:spLocks noGrp="1"/>
          </p:cNvSpPr>
          <p:nvPr/>
        </p:nvSpPr>
        <p:spPr>
          <a:xfrm>
            <a:off x="1009650" y="2582197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OPERA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C15B7F-DD99-41BF-95CA-65568B657658}"/>
              </a:ext>
            </a:extLst>
          </p:cNvPr>
          <p:cNvSpPr>
            <a:spLocks noGrp="1"/>
          </p:cNvSpPr>
          <p:nvPr/>
        </p:nvSpPr>
        <p:spPr>
          <a:xfrm>
            <a:off x="1028700" y="3515647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CLOUD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B6C4A4-25AA-43C1-829A-E0338C50E88D}"/>
              </a:ext>
            </a:extLst>
          </p:cNvPr>
          <p:cNvSpPr>
            <a:spLocks noGrp="1"/>
          </p:cNvSpPr>
          <p:nvPr/>
        </p:nvSpPr>
        <p:spPr>
          <a:xfrm>
            <a:off x="1028700" y="3820447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or On-Premise v5</a:t>
            </a:r>
          </a:p>
        </p:txBody>
      </p:sp>
      <p:sp>
        <p:nvSpPr>
          <p:cNvPr id="11" name="Connector 10">
            <a:extLst>
              <a:ext uri="{FF2B5EF4-FFF2-40B4-BE49-F238E27FC236}">
                <a16:creationId xmlns:a16="http://schemas.microsoft.com/office/drawing/2014/main" id="{F6413165-05BF-468F-96C1-2F1EE6EE2524}"/>
              </a:ext>
            </a:extLst>
          </p:cNvPr>
          <p:cNvSpPr>
            <a:spLocks noGrp="1"/>
          </p:cNvSpPr>
          <p:nvPr/>
        </p:nvSpPr>
        <p:spPr>
          <a:xfrm>
            <a:off x="3467100" y="2734597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307935-EE75-4A02-9136-C5A6C805E0EC}"/>
              </a:ext>
            </a:extLst>
          </p:cNvPr>
          <p:cNvSpPr>
            <a:spLocks noGrp="1"/>
          </p:cNvSpPr>
          <p:nvPr/>
        </p:nvSpPr>
        <p:spPr>
          <a:xfrm>
            <a:off x="3638550" y="2582197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CARD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F73ECF-1264-45EF-BD68-5B6F9ACECF38}"/>
              </a:ext>
            </a:extLst>
          </p:cNvPr>
          <p:cNvSpPr>
            <a:spLocks noGrp="1"/>
          </p:cNvSpPr>
          <p:nvPr/>
        </p:nvSpPr>
        <p:spPr>
          <a:xfrm>
            <a:off x="3657600" y="3515647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PRESENT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E3A2D1-626F-4534-AFEA-CB3625970918}"/>
              </a:ext>
            </a:extLst>
          </p:cNvPr>
          <p:cNvSpPr>
            <a:spLocks noGrp="1"/>
          </p:cNvSpPr>
          <p:nvPr/>
        </p:nvSpPr>
        <p:spPr>
          <a:xfrm>
            <a:off x="3657600" y="3820447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guest authentication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B2A0A09E-8A6D-48EC-B5A1-9808019ED219}"/>
              </a:ext>
            </a:extLst>
          </p:cNvPr>
          <p:cNvSpPr>
            <a:spLocks noGrp="1"/>
          </p:cNvSpPr>
          <p:nvPr/>
        </p:nvSpPr>
        <p:spPr>
          <a:xfrm>
            <a:off x="6096000" y="2734597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C7A455-AD65-4CF5-8F3F-6480CB454622}"/>
              </a:ext>
            </a:extLst>
          </p:cNvPr>
          <p:cNvSpPr>
            <a:spLocks noGrp="1"/>
          </p:cNvSpPr>
          <p:nvPr/>
        </p:nvSpPr>
        <p:spPr>
          <a:xfrm>
            <a:off x="6267450" y="2582197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SIX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85C71E-AB6F-4F5D-BBCA-493BCE5A32CF}"/>
              </a:ext>
            </a:extLst>
          </p:cNvPr>
          <p:cNvSpPr>
            <a:spLocks noGrp="1"/>
          </p:cNvSpPr>
          <p:nvPr/>
        </p:nvSpPr>
        <p:spPr>
          <a:xfrm>
            <a:off x="6286500" y="3515647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TYPES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CDFF5A-0804-401F-95FE-D1F7E274F1B6}"/>
              </a:ext>
            </a:extLst>
          </p:cNvPr>
          <p:cNvSpPr>
            <a:spLocks noGrp="1"/>
          </p:cNvSpPr>
          <p:nvPr/>
        </p:nvSpPr>
        <p:spPr>
          <a:xfrm>
            <a:off x="6286500" y="3820447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from sale to refund and void</a:t>
            </a:r>
          </a:p>
        </p:txBody>
      </p:sp>
      <p:sp>
        <p:nvSpPr>
          <p:cNvPr id="19" name="Connector 18">
            <a:extLst>
              <a:ext uri="{FF2B5EF4-FFF2-40B4-BE49-F238E27FC236}">
                <a16:creationId xmlns:a16="http://schemas.microsoft.com/office/drawing/2014/main" id="{0F7675C2-ED53-4325-8175-41AD79259282}"/>
              </a:ext>
            </a:extLst>
          </p:cNvPr>
          <p:cNvSpPr>
            <a:spLocks noGrp="1"/>
          </p:cNvSpPr>
          <p:nvPr/>
        </p:nvSpPr>
        <p:spPr>
          <a:xfrm>
            <a:off x="8724900" y="2734597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712DAE-CB91-4629-A8EC-33DF05C73CA3}"/>
              </a:ext>
            </a:extLst>
          </p:cNvPr>
          <p:cNvSpPr>
            <a:spLocks noGrp="1"/>
          </p:cNvSpPr>
          <p:nvPr/>
        </p:nvSpPr>
        <p:spPr>
          <a:xfrm>
            <a:off x="8896350" y="2582197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ONE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C246A6-0B80-4A4D-B763-C43CB48D91E6}"/>
              </a:ext>
            </a:extLst>
          </p:cNvPr>
          <p:cNvSpPr>
            <a:spLocks noGrp="1"/>
          </p:cNvSpPr>
          <p:nvPr/>
        </p:nvSpPr>
        <p:spPr>
          <a:xfrm>
            <a:off x="8915400" y="3515647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VIEW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169F66-9A91-4527-BFA3-19766C54AB9A}"/>
              </a:ext>
            </a:extLst>
          </p:cNvPr>
          <p:cNvSpPr>
            <a:spLocks noGrp="1"/>
          </p:cNvSpPr>
          <p:nvPr/>
        </p:nvSpPr>
        <p:spPr>
          <a:xfrm>
            <a:off x="8915400" y="3820447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transactions across workstations</a:t>
            </a:r>
          </a:p>
        </p:txBody>
      </p:sp>
      <p:pic>
        <p:nvPicPr>
          <p:cNvPr id="49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8F88BFB-E688-446D-97EE-B260CB9F31BC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06  /  10</a:t>
            </a:r>
          </a:p>
        </p:txBody>
      </p:sp>
    </p:spTree>
    <p:extLst>
      <p:ext uri="{BB962C8B-B14F-4D97-AF65-F5344CB8AC3E}">
        <p14:creationId xmlns:p14="http://schemas.microsoft.com/office/powerpoint/2010/main" val="2123081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1D4B87-9D8D-4139-819A-21A042A5F07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BB7F52-AD0F-4F5B-89E0-FC4072859949}"/>
              </a:ext>
            </a:extLst>
          </p:cNvPr>
          <p:cNvSpPr>
            <a:spLocks noGrp="1"/>
          </p:cNvSpPr>
          <p:nvPr/>
        </p:nvSpPr>
        <p:spPr>
          <a:xfrm>
            <a:off x="0" y="19050"/>
            <a:ext cx="12192000" cy="6858000"/>
          </a:xfrm>
          <a:prstGeom prst="rect">
            <a:avLst/>
          </a:prstGeom>
          <a:solidFill>
            <a:srgbClr val="201A1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D3F698-7F8A-4F0A-9B4F-C96E3214BEA4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OPI PAYMENT WORKFLOW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3FDC2F-156A-4E39-9893-6B93F3F80948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1126531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From OPERA reservation to bank </a:t>
            </a:r>
            <a:r>
              <a:rPr sz="3750" b="0" i="0" dirty="0" err="1">
                <a:solidFill>
                  <a:srgbClr val="FFFFFF"/>
                </a:solidFill>
                <a:latin typeface="Gotham"/>
                <a:ea typeface="Gotham"/>
                <a:cs typeface="Gotham"/>
              </a:rPr>
              <a:t>authorisation</a:t>
            </a:r>
            <a:r>
              <a:rPr sz="375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.</a:t>
            </a:r>
          </a:p>
        </p:txBody>
      </p:sp>
      <p:sp>
        <p:nvSpPr>
          <p:cNvPr id="8" name="Connector 7">
            <a:extLst>
              <a:ext uri="{FF2B5EF4-FFF2-40B4-BE49-F238E27FC236}">
                <a16:creationId xmlns:a16="http://schemas.microsoft.com/office/drawing/2014/main" id="{B89ED6F2-1EF2-43BE-923F-FA50087BC9F8}"/>
              </a:ext>
            </a:extLst>
          </p:cNvPr>
          <p:cNvSpPr>
            <a:spLocks noGrp="1"/>
          </p:cNvSpPr>
          <p:nvPr/>
        </p:nvSpPr>
        <p:spPr>
          <a:xfrm>
            <a:off x="2152650" y="3051073"/>
            <a:ext cx="7886700" cy="0"/>
          </a:xfrm>
          <a:prstGeom prst="line">
            <a:avLst/>
          </a:prstGeom>
          <a:ln w="19050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20672B8-0AB8-4C5B-B123-2533671EC591}"/>
              </a:ext>
            </a:extLst>
          </p:cNvPr>
          <p:cNvSpPr>
            <a:spLocks noGrp="1"/>
          </p:cNvSpPr>
          <p:nvPr/>
        </p:nvSpPr>
        <p:spPr>
          <a:xfrm>
            <a:off x="1876425" y="2774848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6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45" y="2927248"/>
            <a:ext cx="202811" cy="247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EE4A44-430E-4BF5-A40A-8D0C46179EB2}"/>
              </a:ext>
            </a:extLst>
          </p:cNvPr>
          <p:cNvSpPr>
            <a:spLocks noGrp="1"/>
          </p:cNvSpPr>
          <p:nvPr/>
        </p:nvSpPr>
        <p:spPr>
          <a:xfrm>
            <a:off x="933450" y="3565423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4C76EA-5013-42B9-9658-304034A567BA}"/>
              </a:ext>
            </a:extLst>
          </p:cNvPr>
          <p:cNvSpPr>
            <a:spLocks noGrp="1"/>
          </p:cNvSpPr>
          <p:nvPr/>
        </p:nvSpPr>
        <p:spPr>
          <a:xfrm>
            <a:off x="933450" y="3851173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Initiate in OPERA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48B5C8-6089-413B-8570-CFEEAB1BE67A}"/>
              </a:ext>
            </a:extLst>
          </p:cNvPr>
          <p:cNvSpPr>
            <a:spLocks noGrp="1"/>
          </p:cNvSpPr>
          <p:nvPr/>
        </p:nvSpPr>
        <p:spPr>
          <a:xfrm>
            <a:off x="1009650" y="4251223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The hotel manages the reservation and initiates a card-present transaction from OPERA.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2E8FE04-2612-4320-B5F9-04C83764A462}"/>
              </a:ext>
            </a:extLst>
          </p:cNvPr>
          <p:cNvSpPr>
            <a:spLocks noGrp="1"/>
          </p:cNvSpPr>
          <p:nvPr/>
        </p:nvSpPr>
        <p:spPr>
          <a:xfrm>
            <a:off x="4505325" y="2774848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145" y="2927248"/>
            <a:ext cx="202811" cy="247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89D9633-77F3-4A16-B256-A9029BAC1130}"/>
              </a:ext>
            </a:extLst>
          </p:cNvPr>
          <p:cNvSpPr>
            <a:spLocks noGrp="1"/>
          </p:cNvSpPr>
          <p:nvPr/>
        </p:nvSpPr>
        <p:spPr>
          <a:xfrm>
            <a:off x="3562350" y="3565423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F57623-0363-4B90-A658-FD8B510FF669}"/>
              </a:ext>
            </a:extLst>
          </p:cNvPr>
          <p:cNvSpPr>
            <a:spLocks noGrp="1"/>
          </p:cNvSpPr>
          <p:nvPr/>
        </p:nvSpPr>
        <p:spPr>
          <a:xfrm>
            <a:off x="3562350" y="3851173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Route through OPI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50EF5B-7FE3-4E55-81DD-54F05A6C90BB}"/>
              </a:ext>
            </a:extLst>
          </p:cNvPr>
          <p:cNvSpPr>
            <a:spLocks noGrp="1"/>
          </p:cNvSpPr>
          <p:nvPr/>
        </p:nvSpPr>
        <p:spPr>
          <a:xfrm>
            <a:off x="3638550" y="4251223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OPI passes the payment request to iVeri indiGo Cloud and activates the payment device.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2A1999A-EDC4-4A88-84AF-CED470995F2D}"/>
              </a:ext>
            </a:extLst>
          </p:cNvPr>
          <p:cNvSpPr>
            <a:spLocks noGrp="1"/>
          </p:cNvSpPr>
          <p:nvPr/>
        </p:nvSpPr>
        <p:spPr>
          <a:xfrm>
            <a:off x="7134225" y="2774848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045" y="2927248"/>
            <a:ext cx="202811" cy="2476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3A88572-9B24-4F27-A46E-C74A6927972A}"/>
              </a:ext>
            </a:extLst>
          </p:cNvPr>
          <p:cNvSpPr>
            <a:spLocks noGrp="1"/>
          </p:cNvSpPr>
          <p:nvPr/>
        </p:nvSpPr>
        <p:spPr>
          <a:xfrm>
            <a:off x="6191250" y="3565423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BC515C-A428-4EDC-B027-73861ECD192E}"/>
              </a:ext>
            </a:extLst>
          </p:cNvPr>
          <p:cNvSpPr>
            <a:spLocks noGrp="1"/>
          </p:cNvSpPr>
          <p:nvPr/>
        </p:nvSpPr>
        <p:spPr>
          <a:xfrm>
            <a:off x="6191250" y="3851173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Authenticate guest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12011B-5011-4B39-9997-914863EDFAEF}"/>
              </a:ext>
            </a:extLst>
          </p:cNvPr>
          <p:cNvSpPr>
            <a:spLocks noGrp="1"/>
          </p:cNvSpPr>
          <p:nvPr/>
        </p:nvSpPr>
        <p:spPr>
          <a:xfrm>
            <a:off x="6267450" y="4251223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The guest inserts, taps or dips the card and authenticates the payment on the device.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0C6E301-F149-4B02-BFD2-7DD1040DB3B4}"/>
              </a:ext>
            </a:extLst>
          </p:cNvPr>
          <p:cNvSpPr>
            <a:spLocks noGrp="1"/>
          </p:cNvSpPr>
          <p:nvPr/>
        </p:nvSpPr>
        <p:spPr>
          <a:xfrm>
            <a:off x="9763125" y="2774848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945" y="2927248"/>
            <a:ext cx="202811" cy="247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A3E3F16-CD63-47BE-9EA9-D1FEEA9B4816}"/>
              </a:ext>
            </a:extLst>
          </p:cNvPr>
          <p:cNvSpPr>
            <a:spLocks noGrp="1"/>
          </p:cNvSpPr>
          <p:nvPr/>
        </p:nvSpPr>
        <p:spPr>
          <a:xfrm>
            <a:off x="8820150" y="3565423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1E0941-CCF5-4968-A3F4-20CD91353D6E}"/>
              </a:ext>
            </a:extLst>
          </p:cNvPr>
          <p:cNvSpPr>
            <a:spLocks noGrp="1"/>
          </p:cNvSpPr>
          <p:nvPr/>
        </p:nvSpPr>
        <p:spPr>
          <a:xfrm>
            <a:off x="8820150" y="3851173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Authorise &amp; record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6F68CF0-FAA7-4B67-8FF8-CBCF575202EE}"/>
              </a:ext>
            </a:extLst>
          </p:cNvPr>
          <p:cNvSpPr>
            <a:spLocks noGrp="1"/>
          </p:cNvSpPr>
          <p:nvPr/>
        </p:nvSpPr>
        <p:spPr>
          <a:xfrm>
            <a:off x="8896350" y="4251223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The iVeri Gateway submits the transaction to the bank and returns the result to the connected flow.</a:t>
            </a:r>
          </a:p>
        </p:txBody>
      </p:sp>
      <p:pic>
        <p:nvPicPr>
          <p:cNvPr id="65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2985C35-82FC-4B24-81F2-F94EE698FDCC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07  /  10</a:t>
            </a:r>
          </a:p>
        </p:txBody>
      </p:sp>
    </p:spTree>
    <p:extLst>
      <p:ext uri="{BB962C8B-B14F-4D97-AF65-F5344CB8AC3E}">
        <p14:creationId xmlns:p14="http://schemas.microsoft.com/office/powerpoint/2010/main" val="1716619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90D652-9C61-4CB1-8915-DD34FA7A665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0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44E9E7D-2235-4A27-97AD-EB196E48F446}"/>
              </a:ext>
            </a:extLst>
          </p:cNvPr>
          <p:cNvSpPr>
            <a:spLocks noGrp="1"/>
          </p:cNvSpPr>
          <p:nvPr/>
        </p:nvSpPr>
        <p:spPr>
          <a:xfrm>
            <a:off x="33337" y="0"/>
            <a:ext cx="12192000" cy="6858000"/>
          </a:xfrm>
          <a:prstGeom prst="rect">
            <a:avLst/>
          </a:prstGeom>
          <a:solidFill>
            <a:srgbClr val="201A18">
              <a:alpha val="7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7620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B20CFB-B584-4FD1-BED5-0DF9CE38608D}"/>
              </a:ext>
            </a:extLst>
          </p:cNvPr>
          <p:cNvSpPr>
            <a:spLocks noGrp="1"/>
          </p:cNvSpPr>
          <p:nvPr/>
        </p:nvSpPr>
        <p:spPr>
          <a:xfrm>
            <a:off x="1066800" y="6953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THE OPI SALES PITCH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AB596B-E0D1-4956-9597-AE0AE09F427E}"/>
              </a:ext>
            </a:extLst>
          </p:cNvPr>
          <p:cNvSpPr>
            <a:spLocks noGrp="1"/>
          </p:cNvSpPr>
          <p:nvPr/>
        </p:nvSpPr>
        <p:spPr>
          <a:xfrm>
            <a:off x="838200" y="10096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right fit, solution and value.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867D431-2096-4859-A420-CCE9487BB41C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BA4676D-6DAE-4F76-8F99-95595C11E391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64B08C-14DB-442D-999A-C9826B0B1DC3}"/>
              </a:ext>
            </a:extLst>
          </p:cNvPr>
          <p:cNvSpPr>
            <a:spLocks noGrp="1"/>
          </p:cNvSpPr>
          <p:nvPr/>
        </p:nvSpPr>
        <p:spPr>
          <a:xfrm>
            <a:off x="328612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A2D85A-9BEB-4B1E-8186-30CF4E7AFB60}"/>
              </a:ext>
            </a:extLst>
          </p:cNvPr>
          <p:cNvSpPr>
            <a:spLocks noGrp="1"/>
          </p:cNvSpPr>
          <p:nvPr/>
        </p:nvSpPr>
        <p:spPr>
          <a:xfrm>
            <a:off x="116205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right fit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265F53-6BA7-407B-BF27-14181F5E8C57}"/>
              </a:ext>
            </a:extLst>
          </p:cNvPr>
          <p:cNvSpPr>
            <a:spLocks noGrp="1"/>
          </p:cNvSpPr>
          <p:nvPr/>
        </p:nvSpPr>
        <p:spPr>
          <a:xfrm>
            <a:off x="116205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Hotels using OPERA Cloud or OPERA On-Premise v5 that accept card-present payments at reception.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33D70FC3-AEAF-4291-814F-C2B7AD602EEE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67FF72DA-47BF-49F2-8170-713A2599475D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8379062-5E8C-4D68-9EB2-8BB7137AE5FC}"/>
              </a:ext>
            </a:extLst>
          </p:cNvPr>
          <p:cNvSpPr>
            <a:spLocks noGrp="1"/>
          </p:cNvSpPr>
          <p:nvPr/>
        </p:nvSpPr>
        <p:spPr>
          <a:xfrm>
            <a:off x="6877050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EA394EC-1224-4276-A74A-EDEB5B9936ED}"/>
              </a:ext>
            </a:extLst>
          </p:cNvPr>
          <p:cNvSpPr>
            <a:spLocks noGrp="1"/>
          </p:cNvSpPr>
          <p:nvPr/>
        </p:nvSpPr>
        <p:spPr>
          <a:xfrm>
            <a:off x="4752975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solution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16C3A67-8CA1-4E10-BFAF-9F501E19A072}"/>
              </a:ext>
            </a:extLst>
          </p:cNvPr>
          <p:cNvSpPr>
            <a:spLocks noGrp="1"/>
          </p:cNvSpPr>
          <p:nvPr/>
        </p:nvSpPr>
        <p:spPr>
          <a:xfrm>
            <a:off x="4752975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OPI connects OPERA to indiGo Cloud, the payment device, the iVeri Gateway and the acquiring bank.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071276A3-F20C-4075-8D90-3E1484005A44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5AE7F418-089B-49E9-AAA7-252CEE98D62B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3C14ECA-C634-42F9-8CC2-4B3463F745B4}"/>
              </a:ext>
            </a:extLst>
          </p:cNvPr>
          <p:cNvSpPr>
            <a:spLocks noGrp="1"/>
          </p:cNvSpPr>
          <p:nvPr/>
        </p:nvSpPr>
        <p:spPr>
          <a:xfrm>
            <a:off x="1046797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11033F-6A16-4C6C-99A9-74D6D7F07A15}"/>
              </a:ext>
            </a:extLst>
          </p:cNvPr>
          <p:cNvSpPr>
            <a:spLocks noGrp="1"/>
          </p:cNvSpPr>
          <p:nvPr/>
        </p:nvSpPr>
        <p:spPr>
          <a:xfrm>
            <a:off x="834390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value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C8B189E-B87D-4FB4-BC87-74816D8F9806}"/>
              </a:ext>
            </a:extLst>
          </p:cNvPr>
          <p:cNvSpPr>
            <a:spLocks noGrp="1"/>
          </p:cNvSpPr>
          <p:nvPr/>
        </p:nvSpPr>
        <p:spPr>
          <a:xfrm>
            <a:off x="834390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Secure guest authentication, central transaction visibility and simpler reconciliation with reservations.</a:t>
            </a:r>
          </a:p>
        </p:txBody>
      </p:sp>
      <p:pic>
        <p:nvPicPr>
          <p:cNvPr id="89" name="Picture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A7AC5DE6-AA9A-471D-8C16-25497EB77CD4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08  /  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A78BDA-C4BA-9383-A2D9-FDB5716065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294" y="2143125"/>
            <a:ext cx="962256" cy="9622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95C971-3CFD-0A75-EE3B-0574B34D1B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475" y="2152650"/>
            <a:ext cx="1028700" cy="10287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6D59527-C8C1-39E7-526B-D65F62B9CD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547" y="2174617"/>
            <a:ext cx="1034847" cy="103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4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1D4B87-9D8D-4139-819A-21A042A5F07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BB7F52-AD0F-4F5B-89E0-FC4072859949}"/>
              </a:ext>
            </a:extLst>
          </p:cNvPr>
          <p:cNvSpPr>
            <a:spLocks noGrp="1"/>
          </p:cNvSpPr>
          <p:nvPr/>
        </p:nvSpPr>
        <p:spPr>
          <a:xfrm>
            <a:off x="0" y="19050"/>
            <a:ext cx="12192000" cy="6858000"/>
          </a:xfrm>
          <a:prstGeom prst="rect">
            <a:avLst/>
          </a:prstGeom>
          <a:solidFill>
            <a:srgbClr val="201A1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D3F698-7F8A-4F0A-9B4F-C96E3214BEA4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NEXT STEPS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3FDC2F-156A-4E39-9893-6B93F3F80948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A practical route from hotel environment to rollout.</a:t>
            </a:r>
          </a:p>
        </p:txBody>
      </p:sp>
      <p:sp>
        <p:nvSpPr>
          <p:cNvPr id="8" name="Connector 7">
            <a:extLst>
              <a:ext uri="{FF2B5EF4-FFF2-40B4-BE49-F238E27FC236}">
                <a16:creationId xmlns:a16="http://schemas.microsoft.com/office/drawing/2014/main" id="{B89ED6F2-1EF2-43BE-923F-FA50087BC9F8}"/>
              </a:ext>
            </a:extLst>
          </p:cNvPr>
          <p:cNvSpPr>
            <a:spLocks noGrp="1"/>
          </p:cNvSpPr>
          <p:nvPr/>
        </p:nvSpPr>
        <p:spPr>
          <a:xfrm>
            <a:off x="2152650" y="3218222"/>
            <a:ext cx="7886700" cy="0"/>
          </a:xfrm>
          <a:prstGeom prst="line">
            <a:avLst/>
          </a:prstGeom>
          <a:ln w="19050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20672B8-0AB8-4C5B-B123-2533671EC591}"/>
              </a:ext>
            </a:extLst>
          </p:cNvPr>
          <p:cNvSpPr>
            <a:spLocks noGrp="1"/>
          </p:cNvSpPr>
          <p:nvPr/>
        </p:nvSpPr>
        <p:spPr>
          <a:xfrm>
            <a:off x="1876425" y="2941997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6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45" y="3094397"/>
            <a:ext cx="202811" cy="247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EE4A44-430E-4BF5-A40A-8D0C46179EB2}"/>
              </a:ext>
            </a:extLst>
          </p:cNvPr>
          <p:cNvSpPr>
            <a:spLocks noGrp="1"/>
          </p:cNvSpPr>
          <p:nvPr/>
        </p:nvSpPr>
        <p:spPr>
          <a:xfrm>
            <a:off x="933450" y="3732572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4C76EA-5013-42B9-9658-304034A567BA}"/>
              </a:ext>
            </a:extLst>
          </p:cNvPr>
          <p:cNvSpPr>
            <a:spLocks noGrp="1"/>
          </p:cNvSpPr>
          <p:nvPr/>
        </p:nvSpPr>
        <p:spPr>
          <a:xfrm>
            <a:off x="933450" y="4018322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Discover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48B5C8-6089-413B-8570-CFEEAB1BE67A}"/>
              </a:ext>
            </a:extLst>
          </p:cNvPr>
          <p:cNvSpPr>
            <a:spLocks noGrp="1"/>
          </p:cNvSpPr>
          <p:nvPr/>
        </p:nvSpPr>
        <p:spPr>
          <a:xfrm>
            <a:off x="1009650" y="4418372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Confirm the OPERA version, hotel sites, workstations, payment types and current reception process.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2E8FE04-2612-4320-B5F9-04C83764A462}"/>
              </a:ext>
            </a:extLst>
          </p:cNvPr>
          <p:cNvSpPr>
            <a:spLocks noGrp="1"/>
          </p:cNvSpPr>
          <p:nvPr/>
        </p:nvSpPr>
        <p:spPr>
          <a:xfrm>
            <a:off x="4505325" y="2941997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145" y="3094397"/>
            <a:ext cx="202811" cy="247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89D9633-77F3-4A16-B256-A9029BAC1130}"/>
              </a:ext>
            </a:extLst>
          </p:cNvPr>
          <p:cNvSpPr>
            <a:spLocks noGrp="1"/>
          </p:cNvSpPr>
          <p:nvPr/>
        </p:nvSpPr>
        <p:spPr>
          <a:xfrm>
            <a:off x="3562350" y="3732572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F57623-0363-4B90-A658-FD8B510FF669}"/>
              </a:ext>
            </a:extLst>
          </p:cNvPr>
          <p:cNvSpPr>
            <a:spLocks noGrp="1"/>
          </p:cNvSpPr>
          <p:nvPr/>
        </p:nvSpPr>
        <p:spPr>
          <a:xfrm>
            <a:off x="3562350" y="4018322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Plan integration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50EF5B-7FE3-4E55-81DD-54F05A6C90BB}"/>
              </a:ext>
            </a:extLst>
          </p:cNvPr>
          <p:cNvSpPr>
            <a:spLocks noGrp="1"/>
          </p:cNvSpPr>
          <p:nvPr/>
        </p:nvSpPr>
        <p:spPr>
          <a:xfrm>
            <a:off x="3638550" y="4418372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Align the hotel, Oracle environment, acquirer and implementation partners on scope and responsibilities.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2A1999A-EDC4-4A88-84AF-CED470995F2D}"/>
              </a:ext>
            </a:extLst>
          </p:cNvPr>
          <p:cNvSpPr>
            <a:spLocks noGrp="1"/>
          </p:cNvSpPr>
          <p:nvPr/>
        </p:nvSpPr>
        <p:spPr>
          <a:xfrm>
            <a:off x="7134225" y="2941997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045" y="3094397"/>
            <a:ext cx="202811" cy="2476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3A88572-9B24-4F27-A46E-C74A6927972A}"/>
              </a:ext>
            </a:extLst>
          </p:cNvPr>
          <p:cNvSpPr>
            <a:spLocks noGrp="1"/>
          </p:cNvSpPr>
          <p:nvPr/>
        </p:nvSpPr>
        <p:spPr>
          <a:xfrm>
            <a:off x="6191250" y="3732572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BC515C-A428-4EDC-B027-73861ECD192E}"/>
              </a:ext>
            </a:extLst>
          </p:cNvPr>
          <p:cNvSpPr>
            <a:spLocks noGrp="1"/>
          </p:cNvSpPr>
          <p:nvPr/>
        </p:nvSpPr>
        <p:spPr>
          <a:xfrm>
            <a:off x="6191250" y="4018322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Configure &amp; test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12011B-5011-4B39-9997-914863EDFAEF}"/>
              </a:ext>
            </a:extLst>
          </p:cNvPr>
          <p:cNvSpPr>
            <a:spLocks noGrp="1"/>
          </p:cNvSpPr>
          <p:nvPr/>
        </p:nvSpPr>
        <p:spPr>
          <a:xfrm>
            <a:off x="6267450" y="4418372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Configure the integration and test authorisation, incremental authorisation, sale, refund, settlement and void.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0C6E301-F149-4B02-BFD2-7DD1040DB3B4}"/>
              </a:ext>
            </a:extLst>
          </p:cNvPr>
          <p:cNvSpPr>
            <a:spLocks noGrp="1"/>
          </p:cNvSpPr>
          <p:nvPr/>
        </p:nvSpPr>
        <p:spPr>
          <a:xfrm>
            <a:off x="9763125" y="2941997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945" y="3094397"/>
            <a:ext cx="202811" cy="247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A3E3F16-CD63-47BE-9EA9-D1FEEA9B4816}"/>
              </a:ext>
            </a:extLst>
          </p:cNvPr>
          <p:cNvSpPr>
            <a:spLocks noGrp="1"/>
          </p:cNvSpPr>
          <p:nvPr/>
        </p:nvSpPr>
        <p:spPr>
          <a:xfrm>
            <a:off x="8820150" y="3732572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1E0941-CCF5-4968-A3F4-20CD91353D6E}"/>
              </a:ext>
            </a:extLst>
          </p:cNvPr>
          <p:cNvSpPr>
            <a:spLocks noGrp="1"/>
          </p:cNvSpPr>
          <p:nvPr/>
        </p:nvSpPr>
        <p:spPr>
          <a:xfrm>
            <a:off x="8820150" y="4018322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Pilot &amp; launch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6F68CF0-FAA7-4B67-8FF8-CBCF575202EE}"/>
              </a:ext>
            </a:extLst>
          </p:cNvPr>
          <p:cNvSpPr>
            <a:spLocks noGrp="1"/>
          </p:cNvSpPr>
          <p:nvPr/>
        </p:nvSpPr>
        <p:spPr>
          <a:xfrm>
            <a:off x="8896350" y="4418372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Pilot at selected workstations, confirm reporting and reconciliation, then roll out across the hotel.</a:t>
            </a:r>
          </a:p>
        </p:txBody>
      </p:sp>
      <p:pic>
        <p:nvPicPr>
          <p:cNvPr id="65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2985C35-82FC-4B24-81F2-F94EE698FDCC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09  /  10</a:t>
            </a:r>
          </a:p>
        </p:txBody>
      </p:sp>
    </p:spTree>
    <p:extLst>
      <p:ext uri="{BB962C8B-B14F-4D97-AF65-F5344CB8AC3E}">
        <p14:creationId xmlns:p14="http://schemas.microsoft.com/office/powerpoint/2010/main" val="1716619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C8E6A2-FFFE-4759-91B0-D4972073A15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33F1C49-FA8E-4A91-B3E6-2095E9671A8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01A18">
                  <a:alpha val="90000"/>
                </a:srgbClr>
              </a:gs>
              <a:gs pos="50000">
                <a:srgbClr val="201A18">
                  <a:alpha val="55000"/>
                </a:srgbClr>
              </a:gs>
              <a:gs pos="100000">
                <a:srgbClr val="201A18">
                  <a:alpha val="90000"/>
                </a:srgbClr>
              </a:gs>
            </a:gsLst>
            <a:lin ang="189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0C46FF-C58E-4657-88E5-00400BEA98D3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71500"/>
            <a:ext cx="918633" cy="400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113C38-28F5-4987-ADD1-CE3373944163}"/>
              </a:ext>
            </a:extLst>
          </p:cNvPr>
          <p:cNvSpPr>
            <a:spLocks noGrp="1"/>
          </p:cNvSpPr>
          <p:nvPr/>
        </p:nvSpPr>
        <p:spPr>
          <a:xfrm>
            <a:off x="838200" y="1524000"/>
            <a:ext cx="8572500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7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OPI Sales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23E715-CF50-48B2-83EB-5E3506CA933A}"/>
              </a:ext>
            </a:extLst>
          </p:cNvPr>
          <p:cNvSpPr>
            <a:spLocks noGrp="1"/>
          </p:cNvSpPr>
          <p:nvPr/>
        </p:nvSpPr>
        <p:spPr>
          <a:xfrm>
            <a:off x="838200" y="2828002"/>
            <a:ext cx="609600" cy="381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8C6C8B-DFB2-4B9C-8E62-C8CE00DE43D5}"/>
              </a:ext>
            </a:extLst>
          </p:cNvPr>
          <p:cNvSpPr>
            <a:spLocks noGrp="1"/>
          </p:cNvSpPr>
          <p:nvPr/>
        </p:nvSpPr>
        <p:spPr>
          <a:xfrm>
            <a:off x="838200" y="3056602"/>
            <a:ext cx="704850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 dirty="0">
                <a:solidFill>
                  <a:srgbClr val="FBF3E6"/>
                </a:solidFill>
                <a:latin typeface="Gotham Light"/>
                <a:ea typeface="Gotham Light"/>
                <a:cs typeface="Gotham Light"/>
              </a:rPr>
              <a:t>OPI connects OPERA reservations with secure card-present payment processing through iVeri.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E7C1D5-E336-4C16-B889-F4423ED41DF5}"/>
              </a:ext>
            </a:extLst>
          </p:cNvPr>
          <p:cNvSpPr>
            <a:spLocks noGrp="1"/>
          </p:cNvSpPr>
          <p:nvPr/>
        </p:nvSpPr>
        <p:spPr>
          <a:xfrm>
            <a:off x="838200" y="41148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EMAIL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FB4A82-4C28-44DC-BA45-E46A7DD60793}"/>
              </a:ext>
            </a:extLst>
          </p:cNvPr>
          <p:cNvSpPr>
            <a:spLocks noGrp="1"/>
          </p:cNvSpPr>
          <p:nvPr/>
        </p:nvSpPr>
        <p:spPr>
          <a:xfrm>
            <a:off x="1885950" y="41148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sales@iveri.com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DDF8AED8-AB05-4C35-ADAB-9E2CFEE4664B}"/>
              </a:ext>
            </a:extLst>
          </p:cNvPr>
          <p:cNvSpPr>
            <a:spLocks noGrp="1"/>
          </p:cNvSpPr>
          <p:nvPr/>
        </p:nvSpPr>
        <p:spPr>
          <a:xfrm>
            <a:off x="838200" y="44958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D4418C-C92F-4C46-BBE8-C5B347F41A02}"/>
              </a:ext>
            </a:extLst>
          </p:cNvPr>
          <p:cNvSpPr>
            <a:spLocks noGrp="1"/>
          </p:cNvSpPr>
          <p:nvPr/>
        </p:nvSpPr>
        <p:spPr>
          <a:xfrm>
            <a:off x="838200" y="46101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PHONE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665722-760D-4AC2-BF64-D28B72536669}"/>
              </a:ext>
            </a:extLst>
          </p:cNvPr>
          <p:cNvSpPr>
            <a:spLocks noGrp="1"/>
          </p:cNvSpPr>
          <p:nvPr/>
        </p:nvSpPr>
        <p:spPr>
          <a:xfrm>
            <a:off x="1885950" y="46101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+27 11 269 4000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EEEA74F6-280C-403E-AB66-7841FFDD92B6}"/>
              </a:ext>
            </a:extLst>
          </p:cNvPr>
          <p:cNvSpPr>
            <a:spLocks noGrp="1"/>
          </p:cNvSpPr>
          <p:nvPr/>
        </p:nvSpPr>
        <p:spPr>
          <a:xfrm>
            <a:off x="838200" y="49911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0E1C83-8AFD-479C-8F9A-A9A209891E24}"/>
              </a:ext>
            </a:extLst>
          </p:cNvPr>
          <p:cNvSpPr>
            <a:spLocks noGrp="1"/>
          </p:cNvSpPr>
          <p:nvPr/>
        </p:nvSpPr>
        <p:spPr>
          <a:xfrm>
            <a:off x="838200" y="51054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WEB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24B3CC-D865-4B09-99B3-06E0A142D885}"/>
              </a:ext>
            </a:extLst>
          </p:cNvPr>
          <p:cNvSpPr>
            <a:spLocks noGrp="1"/>
          </p:cNvSpPr>
          <p:nvPr/>
        </p:nvSpPr>
        <p:spPr>
          <a:xfrm>
            <a:off x="1885950" y="51054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www.iveri.com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CC3AE2C2-F570-4F4C-B460-DD097B8471A6}"/>
              </a:ext>
            </a:extLst>
          </p:cNvPr>
          <p:cNvSpPr>
            <a:spLocks noGrp="1"/>
          </p:cNvSpPr>
          <p:nvPr/>
        </p:nvSpPr>
        <p:spPr>
          <a:xfrm>
            <a:off x="838200" y="54864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1A9BA8-BF6C-4009-92F5-DB24C7693D7D}"/>
              </a:ext>
            </a:extLst>
          </p:cNvPr>
          <p:cNvSpPr>
            <a:spLocks noGrp="1"/>
          </p:cNvSpPr>
          <p:nvPr/>
        </p:nvSpPr>
        <p:spPr>
          <a:xfrm>
            <a:off x="838200" y="6362700"/>
            <a:ext cx="5715000" cy="2095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93">
                <a:solidFill>
                  <a:srgbClr val="FFFFFF">
                    <a:alpha val="75000"/>
                  </a:srgbClr>
                </a:solidFill>
                <a:latin typeface="Gotham"/>
                <a:ea typeface="Gotham"/>
                <a:cs typeface="Gotham"/>
              </a:rPr>
              <a:t>iVeri  ·  payment technology</a:t>
            </a:r>
          </a:p>
        </p:txBody>
      </p:sp>
    </p:spTree>
    <p:extLst>
      <p:ext uri="{BB962C8B-B14F-4D97-AF65-F5344CB8AC3E}">
        <p14:creationId xmlns:p14="http://schemas.microsoft.com/office/powerpoint/2010/main" val="1115476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c69202-f343-4d69-99e9-f110f55a0e16" xsi:nil="true"/>
    <lcf76f155ced4ddcb4097134ff3c332f xmlns="6fd79a57-a136-4001-b63b-ebf2e087309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E5551752791846839733857D969282" ma:contentTypeVersion="12" ma:contentTypeDescription="Create a new document." ma:contentTypeScope="" ma:versionID="1a8879fd3849ec4a89c4804a65ce9991">
  <xsd:schema xmlns:xsd="http://www.w3.org/2001/XMLSchema" xmlns:xs="http://www.w3.org/2001/XMLSchema" xmlns:p="http://schemas.microsoft.com/office/2006/metadata/properties" xmlns:ns2="6fd79a57-a136-4001-b63b-ebf2e0873090" xmlns:ns3="aec69202-f343-4d69-99e9-f110f55a0e16" targetNamespace="http://schemas.microsoft.com/office/2006/metadata/properties" ma:root="true" ma:fieldsID="2204e73a83888030289a66b14e671ba9" ns2:_="" ns3:_="">
    <xsd:import namespace="6fd79a57-a136-4001-b63b-ebf2e0873090"/>
    <xsd:import namespace="aec69202-f343-4d69-99e9-f110f55a0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d79a57-a136-4001-b63b-ebf2e08730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fd3fa0f-915b-4857-8d47-4a506cafe8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c69202-f343-4d69-99e9-f110f55a0e1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5b73be0-9df8-4164-bb2c-fbd67b497463}" ma:internalName="TaxCatchAll" ma:showField="CatchAllData" ma:web="aec69202-f343-4d69-99e9-f110f55a0e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B3014E-BB60-4DB1-9743-327B97C6F2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57F273-A71E-4118-A5E4-5D4E1246932B}">
  <ds:schemaRefs>
    <ds:schemaRef ds:uri="http://schemas.microsoft.com/office/2006/metadata/properties"/>
    <ds:schemaRef ds:uri="http://schemas.microsoft.com/office/infopath/2007/PartnerControls"/>
    <ds:schemaRef ds:uri="aec69202-f343-4d69-99e9-f110f55a0e16"/>
    <ds:schemaRef ds:uri="6fd79a57-a136-4001-b63b-ebf2e0873090"/>
  </ds:schemaRefs>
</ds:datastoreItem>
</file>

<file path=customXml/itemProps3.xml><?xml version="1.0" encoding="utf-8"?>
<ds:datastoreItem xmlns:ds="http://schemas.openxmlformats.org/officeDocument/2006/customXml" ds:itemID="{AB7C9EA4-7FBB-42A7-812B-1C2A5A50B3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d79a57-a136-4001-b63b-ebf2e0873090"/>
    <ds:schemaRef ds:uri="aec69202-f343-4d69-99e9-f110f55a0e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739</Words>
  <Application>Microsoft Office PowerPoint</Application>
  <DocSecurity>0</DocSecurity>
  <PresentationFormat>Widescreen</PresentationFormat>
  <Paragraphs>121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Gotham</vt:lpstr>
      <vt:lpstr>Gotham Black</vt:lpstr>
      <vt:lpstr>Gotham Light</vt:lpstr>
      <vt:lpstr>Gotham Thin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Stephanie Rankin</cp:lastModifiedBy>
  <cp:revision>1</cp:revision>
  <dcterms:created xsi:type="dcterms:W3CDTF">2026-09-21T12:49:53Z</dcterms:created>
  <dcterms:modified xsi:type="dcterms:W3CDTF">2026-09-22T11:17:42Z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0x01010057E5551752791846839733857D969282</vt:lpwstr>
  </property>
  <property fmtid="{D5CDD505-2E9C-101B-9397-08002B2CF9AE}" pid="3" name="MediaServiceImageTags">
    <vt:lpwstr/>
  </property>
</Properties>
</file>